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4" r:id="rId4"/>
    <p:sldId id="265" r:id="rId5"/>
    <p:sldId id="257" r:id="rId6"/>
    <p:sldId id="261" r:id="rId7"/>
    <p:sldId id="262" r:id="rId8"/>
    <p:sldId id="263"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1518"/>
    <a:srgbClr val="DBA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9093137254902"/>
          <c:y val="0.0350237099485262"/>
          <c:w val="0.915367647058823"/>
          <c:h val="0.855877433561815"/>
        </c:manualLayout>
      </c:layout>
      <c:barChart>
        <c:barDir val="col"/>
        <c:grouping val="clustered"/>
        <c:varyColors val="0"/>
        <c:ser>
          <c:idx val="0"/>
          <c:order val="0"/>
          <c:tx>
            <c:strRef>
              <c:f>Sheet1!$B$1</c:f>
              <c:strCache>
                <c:ptCount val="1"/>
                <c:pt idx="0">
                  <c:v>Series 1</c:v>
                </c:pt>
              </c:strCache>
            </c:strRef>
          </c:tx>
          <c:spPr>
            <a:solidFill>
              <a:srgbClr val="831518"/>
            </a:solidFill>
            <a:ln>
              <a:noFill/>
            </a:ln>
            <a:effectLst/>
          </c:spPr>
          <c:invertIfNegative val="0"/>
          <c:dPt>
            <c:idx val="1"/>
            <c:invertIfNegative val="0"/>
            <c:bubble3D val="0"/>
            <c:spPr>
              <a:solidFill>
                <a:srgbClr val="831518"/>
              </a:solidFill>
              <a:ln>
                <a:noFill/>
              </a:ln>
              <a:effectLst/>
            </c:spPr>
          </c:dPt>
          <c:dPt>
            <c:idx val="20"/>
            <c:invertIfNegative val="0"/>
            <c:bubble3D val="0"/>
            <c:spPr>
              <a:solidFill>
                <a:srgbClr val="831518"/>
              </a:solidFill>
              <a:ln>
                <a:noFill/>
              </a:ln>
              <a:effectLst/>
            </c:spPr>
          </c:dPt>
          <c:dLbls>
            <c:delete val="1"/>
          </c:dLbls>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Sheet1!$B$2:$B$22</c:f>
              <c:numCache>
                <c:formatCode>General</c:formatCode>
                <c:ptCount val="21"/>
                <c:pt idx="0">
                  <c:v>19.4</c:v>
                </c:pt>
                <c:pt idx="1">
                  <c:v>17.24</c:v>
                </c:pt>
                <c:pt idx="2">
                  <c:v>19.74</c:v>
                </c:pt>
                <c:pt idx="3">
                  <c:v>21.2</c:v>
                </c:pt>
                <c:pt idx="4">
                  <c:v>20.25</c:v>
                </c:pt>
                <c:pt idx="5">
                  <c:v>21.79</c:v>
                </c:pt>
                <c:pt idx="6">
                  <c:v>23.611</c:v>
                </c:pt>
                <c:pt idx="7">
                  <c:v>27.36</c:v>
                </c:pt>
                <c:pt idx="8">
                  <c:v>29.88</c:v>
                </c:pt>
                <c:pt idx="9">
                  <c:v>27.86</c:v>
                </c:pt>
                <c:pt idx="10">
                  <c:v>31.28</c:v>
                </c:pt>
                <c:pt idx="11">
                  <c:v>36.59</c:v>
                </c:pt>
                <c:pt idx="12">
                  <c:v>35.24</c:v>
                </c:pt>
                <c:pt idx="13">
                  <c:v>33.42</c:v>
                </c:pt>
                <c:pt idx="14">
                  <c:v>36.41</c:v>
                </c:pt>
                <c:pt idx="15">
                  <c:v>38.51</c:v>
                </c:pt>
                <c:pt idx="16">
                  <c:v>40.14</c:v>
                </c:pt>
                <c:pt idx="17">
                  <c:v>43.17</c:v>
                </c:pt>
                <c:pt idx="18">
                  <c:v>46.58</c:v>
                </c:pt>
                <c:pt idx="19">
                  <c:v>46.5</c:v>
                </c:pt>
                <c:pt idx="20">
                  <c:v>50</c:v>
                </c:pt>
              </c:numCache>
            </c:numRef>
          </c:val>
        </c:ser>
        <c:dLbls>
          <c:showLegendKey val="0"/>
          <c:showVal val="1"/>
          <c:showCatName val="0"/>
          <c:showSerName val="0"/>
          <c:showPercent val="0"/>
          <c:showBubbleSize val="0"/>
        </c:dLbls>
        <c:gapWidth val="24"/>
        <c:overlap val="-27"/>
        <c:axId val="552044863"/>
        <c:axId val="687392942"/>
      </c:barChart>
      <c:catAx>
        <c:axId val="552044863"/>
        <c:scaling>
          <c:orientation val="minMax"/>
        </c:scaling>
        <c:delete val="0"/>
        <c:axPos val="b"/>
        <c:majorTickMark val="out"/>
        <c:minorTickMark val="none"/>
        <c:tickLblPos val="nextTo"/>
        <c:spPr>
          <a:noFill/>
          <a:ln w="12700" cap="flat" cmpd="sng" algn="ctr">
            <a:solidFill>
              <a:srgbClr val="DBAF66"/>
            </a:solidFill>
            <a:prstDash val="solid"/>
            <a:round/>
          </a:ln>
          <a:effectLst/>
        </c:spPr>
        <c:txPr>
          <a:bodyPr rot="-60000000" spcFirstLastPara="0" vertOverflow="ellipsis" vert="horz" wrap="square" anchor="ctr" anchorCtr="1"/>
          <a:lstStyle/>
          <a:p>
            <a:pPr>
              <a:defRPr lang="en-US" sz="900" b="1" i="0" u="none" strike="noStrike" kern="1200" baseline="0">
                <a:solidFill>
                  <a:schemeClr val="tx1"/>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crossAx val="687392942"/>
        <c:crosses val="autoZero"/>
        <c:auto val="1"/>
        <c:lblAlgn val="ctr"/>
        <c:lblOffset val="100"/>
        <c:noMultiLvlLbl val="0"/>
      </c:catAx>
      <c:valAx>
        <c:axId val="687392942"/>
        <c:scaling>
          <c:orientation val="minMax"/>
        </c:scaling>
        <c:delete val="0"/>
        <c:axPos val="l"/>
        <c:numFmt formatCode="General" sourceLinked="1"/>
        <c:majorTickMark val="out"/>
        <c:minorTickMark val="none"/>
        <c:tickLblPos val="nextTo"/>
        <c:spPr>
          <a:noFill/>
          <a:ln>
            <a:noFill/>
          </a:ln>
          <a:effectLst/>
        </c:spPr>
        <c:txPr>
          <a:bodyPr rot="-60000000" spcFirstLastPara="0" vertOverflow="ellipsis" vert="horz" wrap="square" anchor="ctr" anchorCtr="1"/>
          <a:lstStyle/>
          <a:p>
            <a:pPr>
              <a:defRPr lang="en-US" sz="900" b="1" i="0" u="none" strike="noStrike" kern="1200" baseline="0">
                <a:solidFill>
                  <a:srgbClr val="434343"/>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p>
        </c:txPr>
        <c:crossAx val="552044863"/>
        <c:crosses val="autoZero"/>
        <c:crossBetween val="between"/>
      </c:valAx>
      <c:spPr>
        <a:noFill/>
        <a:ln>
          <a:noFill/>
        </a:ln>
        <a:effectLst/>
      </c:spPr>
    </c:plotArea>
    <c:plotVisOnly val="1"/>
    <c:dispBlanksAs val="gap"/>
    <c:showDLblsOverMax val="0"/>
  </c:chart>
  <c:spPr>
    <a:noFill/>
    <a:ln>
      <a:noFill/>
    </a:ln>
    <a:effectLst/>
  </c:spPr>
  <c:txPr>
    <a:bodyPr/>
    <a:lstStyle/>
    <a:p>
      <a:pPr>
        <a:defRPr lang="en-US">
          <a:solidFill>
            <a:schemeClr val="bg1"/>
          </a:solidFill>
          <a:latin typeface="Saira SemiCondensed SemiCond" panose="00000806000000000000" charset="0"/>
          <a:ea typeface="Saira SemiCondensed SemiCond" panose="00000806000000000000" charset="0"/>
          <a:cs typeface="Saira SemiCondensed SemiCond" panose="00000806000000000000" charset="0"/>
          <a:sym typeface="Saira SemiCondensed SemiCond" panose="00000806000000000000"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descr="Prezentacijos_sablonas_LTVK_darbinis-14"/>
          <p:cNvPicPr>
            <a:picLocks noChangeAspect="1"/>
          </p:cNvPicPr>
          <p:nvPr/>
        </p:nvPicPr>
        <p:blipFill>
          <a:blip r:embed="rId1"/>
          <a:stretch>
            <a:fillRect/>
          </a:stretch>
        </p:blipFill>
        <p:spPr>
          <a:xfrm>
            <a:off x="782320" y="485775"/>
            <a:ext cx="1218565" cy="2360930"/>
          </a:xfrm>
          <a:prstGeom prst="rect">
            <a:avLst/>
          </a:prstGeom>
        </p:spPr>
      </p:pic>
      <p:pic>
        <p:nvPicPr>
          <p:cNvPr id="6" name="Picture 5" descr="Prezentacijos_sablonas_LTVK_darbinis-13"/>
          <p:cNvPicPr>
            <a:picLocks noChangeAspect="1"/>
          </p:cNvPicPr>
          <p:nvPr/>
        </p:nvPicPr>
        <p:blipFill>
          <a:blip r:embed="rId2"/>
          <a:stretch>
            <a:fillRect/>
          </a:stretch>
        </p:blipFill>
        <p:spPr>
          <a:xfrm>
            <a:off x="9527540" y="0"/>
            <a:ext cx="2664460" cy="6858000"/>
          </a:xfrm>
          <a:prstGeom prst="rect">
            <a:avLst/>
          </a:prstGeom>
        </p:spPr>
      </p:pic>
      <p:sp>
        <p:nvSpPr>
          <p:cNvPr id="7" name="Text Box 6"/>
          <p:cNvSpPr txBox="1"/>
          <p:nvPr/>
        </p:nvSpPr>
        <p:spPr>
          <a:xfrm>
            <a:off x="3154680" y="4242435"/>
            <a:ext cx="7125970" cy="1014730"/>
          </a:xfrm>
          <a:prstGeom prst="rect">
            <a:avLst/>
          </a:prstGeom>
          <a:noFill/>
        </p:spPr>
        <p:txBody>
          <a:bodyPr wrap="none" rtlCol="0">
            <a:spAutoFit/>
          </a:bodyPr>
          <a:p>
            <a:r>
              <a:rPr lang="en-US" sz="6000" b="1">
                <a:solidFill>
                  <a:srgbClr val="DBAF66"/>
                </a:solidFill>
                <a:latin typeface="Times New Roman" panose="02020603050405020304" charset="0"/>
                <a:cs typeface="Times New Roman" panose="02020603050405020304" charset="0"/>
              </a:rPr>
              <a:t>LOREM</a:t>
            </a:r>
            <a:r>
              <a:rPr lang="en-US" sz="6000" b="1">
                <a:latin typeface="Times New Roman" panose="02020603050405020304" charset="0"/>
                <a:cs typeface="Times New Roman" panose="02020603050405020304" charset="0"/>
              </a:rPr>
              <a:t> IPSUM SIT</a:t>
            </a:r>
            <a:endParaRPr lang="en-US" sz="6000" b="1">
              <a:latin typeface="Times New Roman" panose="02020603050405020304" charset="0"/>
              <a:cs typeface="Times New Roman" panose="02020603050405020304" charset="0"/>
            </a:endParaRPr>
          </a:p>
        </p:txBody>
      </p:sp>
      <p:sp>
        <p:nvSpPr>
          <p:cNvPr id="8" name="Text Box 7"/>
          <p:cNvSpPr txBox="1"/>
          <p:nvPr/>
        </p:nvSpPr>
        <p:spPr>
          <a:xfrm>
            <a:off x="7379970" y="5760085"/>
            <a:ext cx="2900680" cy="583565"/>
          </a:xfrm>
          <a:prstGeom prst="rect">
            <a:avLst/>
          </a:prstGeom>
          <a:noFill/>
        </p:spPr>
        <p:txBody>
          <a:bodyPr wrap="square" rtlCol="0">
            <a:spAutoFit/>
          </a:bodyPr>
          <a:p>
            <a:pPr algn="r"/>
            <a:r>
              <a:rPr lang="en-US" sz="1600">
                <a:latin typeface="Times New Roman" panose="02020603050405020304" charset="0"/>
                <a:cs typeface="Times New Roman" panose="02020603050405020304" charset="0"/>
              </a:rPr>
              <a:t>Lorem ipsum dolor sit amet, consectetuer adipiscing elit.</a:t>
            </a:r>
            <a:endParaRPr lang="en-US" sz="1600">
              <a:latin typeface="Times New Roman" panose="02020603050405020304" charset="0"/>
              <a:cs typeface="Times New Roman" panose="02020603050405020304" charset="0"/>
            </a:endParaRPr>
          </a:p>
        </p:txBody>
      </p:sp>
      <p:sp>
        <p:nvSpPr>
          <p:cNvPr id="9" name="Text Box 8"/>
          <p:cNvSpPr txBox="1"/>
          <p:nvPr/>
        </p:nvSpPr>
        <p:spPr>
          <a:xfrm>
            <a:off x="753110" y="6006465"/>
            <a:ext cx="2900680" cy="337185"/>
          </a:xfrm>
          <a:prstGeom prst="rect">
            <a:avLst/>
          </a:prstGeom>
          <a:noFill/>
        </p:spPr>
        <p:txBody>
          <a:bodyPr wrap="square" rtlCol="0">
            <a:spAutoFit/>
          </a:bodyPr>
          <a:p>
            <a:pPr algn="l"/>
            <a:r>
              <a:rPr lang="en-US" sz="1600">
                <a:latin typeface="Times New Roman" panose="02020603050405020304" charset="0"/>
                <a:cs typeface="Times New Roman" panose="02020603050405020304" charset="0"/>
              </a:rPr>
              <a:t>2021 09 01</a:t>
            </a:r>
            <a:endParaRPr lang="en-US" sz="1600">
              <a:latin typeface="Times New Roman" panose="02020603050405020304" charset="0"/>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descr="Prezentacijos_sablonas_LTVK_darbinis-14"/>
          <p:cNvPicPr>
            <a:picLocks noChangeAspect="1"/>
          </p:cNvPicPr>
          <p:nvPr>
            <p:ph idx="1"/>
          </p:nvPr>
        </p:nvPicPr>
        <p:blipFill>
          <a:blip r:embed="rId1"/>
          <a:stretch>
            <a:fillRect/>
          </a:stretch>
        </p:blipFill>
        <p:spPr>
          <a:xfrm>
            <a:off x="838200" y="443230"/>
            <a:ext cx="1149350" cy="2228215"/>
          </a:xfrm>
          <a:prstGeom prst="rect">
            <a:avLst/>
          </a:prstGeom>
        </p:spPr>
      </p:pic>
      <p:pic>
        <p:nvPicPr>
          <p:cNvPr id="3" name="Content Placeholder 1" descr="Prezentacijos_sablonas_LTVK_darbinis-12"/>
          <p:cNvPicPr>
            <a:picLocks noChangeAspect="1"/>
          </p:cNvPicPr>
          <p:nvPr/>
        </p:nvPicPr>
        <p:blipFill>
          <a:blip r:embed="rId2"/>
          <a:stretch>
            <a:fillRect/>
          </a:stretch>
        </p:blipFill>
        <p:spPr>
          <a:xfrm>
            <a:off x="9101455" y="374650"/>
            <a:ext cx="2654300" cy="5973445"/>
          </a:xfrm>
          <a:prstGeom prst="rect">
            <a:avLst/>
          </a:prstGeom>
        </p:spPr>
      </p:pic>
      <p:pic>
        <p:nvPicPr>
          <p:cNvPr id="6" name="Content Placeholder 1" descr="Prezentacijos_sablonas_LTVK_darbinis-12"/>
          <p:cNvPicPr>
            <a:picLocks noChangeAspect="1"/>
          </p:cNvPicPr>
          <p:nvPr/>
        </p:nvPicPr>
        <p:blipFill>
          <a:blip r:embed="rId2"/>
          <a:stretch>
            <a:fillRect/>
          </a:stretch>
        </p:blipFill>
        <p:spPr>
          <a:xfrm>
            <a:off x="9101455" y="374650"/>
            <a:ext cx="2654300" cy="5973445"/>
          </a:xfrm>
          <a:prstGeom prst="rect">
            <a:avLst/>
          </a:prstGeom>
        </p:spPr>
      </p:pic>
      <p:cxnSp>
        <p:nvCxnSpPr>
          <p:cNvPr id="4" name="Straight Connector 3"/>
          <p:cNvCxnSpPr/>
          <p:nvPr/>
        </p:nvCxnSpPr>
        <p:spPr>
          <a:xfrm>
            <a:off x="889000" y="3001010"/>
            <a:ext cx="662940"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sp>
        <p:nvSpPr>
          <p:cNvPr id="7" name="Text Box 6"/>
          <p:cNvSpPr txBox="1"/>
          <p:nvPr/>
        </p:nvSpPr>
        <p:spPr>
          <a:xfrm>
            <a:off x="774700" y="3298825"/>
            <a:ext cx="3348355" cy="398780"/>
          </a:xfrm>
          <a:prstGeom prst="rect">
            <a:avLst/>
          </a:prstGeom>
          <a:noFill/>
        </p:spPr>
        <p:txBody>
          <a:bodyPr wrap="square" rtlCol="0">
            <a:spAutoFit/>
          </a:bodyPr>
          <a:p>
            <a:pPr algn="l"/>
            <a:r>
              <a:rPr lang="en-US" sz="2000">
                <a:latin typeface="Times New Roman" panose="02020603050405020304" charset="0"/>
                <a:cs typeface="Times New Roman" panose="02020603050405020304" charset="0"/>
              </a:rPr>
              <a:t>Prezentaciją parengė</a:t>
            </a:r>
            <a:endParaRPr lang="en-US" sz="2000">
              <a:latin typeface="Times New Roman" panose="02020603050405020304" charset="0"/>
              <a:cs typeface="Times New Roman" panose="02020603050405020304" charset="0"/>
            </a:endParaRPr>
          </a:p>
        </p:txBody>
      </p:sp>
      <p:sp>
        <p:nvSpPr>
          <p:cNvPr id="9" name="Text Box 8"/>
          <p:cNvSpPr txBox="1"/>
          <p:nvPr/>
        </p:nvSpPr>
        <p:spPr>
          <a:xfrm>
            <a:off x="774700" y="3776345"/>
            <a:ext cx="4523105" cy="589280"/>
          </a:xfrm>
          <a:prstGeom prst="rect">
            <a:avLst/>
          </a:prstGeom>
          <a:noFill/>
        </p:spPr>
        <p:txBody>
          <a:bodyPr wrap="square" rtlCol="0">
            <a:spAutoFit/>
          </a:bodyPr>
          <a:p>
            <a:pPr algn="l">
              <a:lnSpc>
                <a:spcPct val="90000"/>
              </a:lnSpc>
            </a:pPr>
            <a:r>
              <a:rPr lang="lt-LT" altLang="en-US" sz="3600" b="1">
                <a:solidFill>
                  <a:srgbClr val="831518"/>
                </a:solidFill>
                <a:latin typeface="Times New Roman" panose="02020603050405020304" charset="0"/>
                <a:cs typeface="Times New Roman" panose="02020603050405020304" charset="0"/>
              </a:rPr>
              <a:t>VARDAS PAVARDĖ</a:t>
            </a:r>
            <a:endParaRPr lang="lt-LT" altLang="en-US" sz="3600" b="1">
              <a:solidFill>
                <a:schemeClr val="tx1"/>
              </a:solidFill>
              <a:latin typeface="Times New Roman" panose="02020603050405020304" charset="0"/>
              <a:cs typeface="Times New Roman" panose="02020603050405020304" charset="0"/>
            </a:endParaRPr>
          </a:p>
        </p:txBody>
      </p:sp>
      <p:sp>
        <p:nvSpPr>
          <p:cNvPr id="10" name="Text Box 9"/>
          <p:cNvSpPr txBox="1"/>
          <p:nvPr/>
        </p:nvSpPr>
        <p:spPr>
          <a:xfrm>
            <a:off x="774700" y="4871720"/>
            <a:ext cx="1212850" cy="339725"/>
          </a:xfrm>
          <a:prstGeom prst="rect">
            <a:avLst/>
          </a:prstGeom>
          <a:noFill/>
        </p:spPr>
        <p:txBody>
          <a:bodyPr wrap="square" rtlCol="0">
            <a:spAutoFit/>
          </a:bodyPr>
          <a:p>
            <a:pPr algn="l">
              <a:lnSpc>
                <a:spcPct val="90000"/>
              </a:lnSpc>
            </a:pPr>
            <a:r>
              <a:rPr lang="lt-LT" altLang="en-US">
                <a:solidFill>
                  <a:srgbClr val="831518"/>
                </a:solidFill>
                <a:latin typeface="Times New Roman" panose="02020603050405020304" charset="0"/>
                <a:cs typeface="Times New Roman" panose="02020603050405020304" charset="0"/>
              </a:rPr>
              <a:t>Klaipėda</a:t>
            </a:r>
            <a:endParaRPr lang="lt-LT" altLang="en-US">
              <a:solidFill>
                <a:srgbClr val="831518"/>
              </a:solidFill>
              <a:latin typeface="Times New Roman" panose="02020603050405020304" charset="0"/>
              <a:cs typeface="Times New Roman" panose="02020603050405020304" charset="0"/>
            </a:endParaRPr>
          </a:p>
        </p:txBody>
      </p:sp>
      <p:sp>
        <p:nvSpPr>
          <p:cNvPr id="11" name="Text Box 10"/>
          <p:cNvSpPr txBox="1"/>
          <p:nvPr/>
        </p:nvSpPr>
        <p:spPr>
          <a:xfrm>
            <a:off x="5553710" y="4871720"/>
            <a:ext cx="1212850" cy="339725"/>
          </a:xfrm>
          <a:prstGeom prst="rect">
            <a:avLst/>
          </a:prstGeom>
          <a:noFill/>
        </p:spPr>
        <p:txBody>
          <a:bodyPr wrap="square" rtlCol="0">
            <a:spAutoFit/>
          </a:bodyPr>
          <a:p>
            <a:pPr algn="l">
              <a:lnSpc>
                <a:spcPct val="90000"/>
              </a:lnSpc>
            </a:pPr>
            <a:r>
              <a:rPr lang="lt-LT" altLang="en-US">
                <a:solidFill>
                  <a:srgbClr val="831518"/>
                </a:solidFill>
                <a:latin typeface="Times New Roman" panose="02020603050405020304" charset="0"/>
                <a:cs typeface="Times New Roman" panose="02020603050405020304" charset="0"/>
              </a:rPr>
              <a:t>Vilnius</a:t>
            </a:r>
            <a:endParaRPr lang="lt-LT" altLang="en-US">
              <a:solidFill>
                <a:srgbClr val="831518"/>
              </a:solidFill>
              <a:latin typeface="Times New Roman" panose="02020603050405020304" charset="0"/>
              <a:cs typeface="Times New Roman" panose="02020603050405020304" charset="0"/>
            </a:endParaRPr>
          </a:p>
        </p:txBody>
      </p:sp>
      <p:sp>
        <p:nvSpPr>
          <p:cNvPr id="12" name="Text Box 10"/>
          <p:cNvSpPr txBox="1"/>
          <p:nvPr/>
        </p:nvSpPr>
        <p:spPr>
          <a:xfrm>
            <a:off x="1250950" y="5375910"/>
            <a:ext cx="1690370" cy="521970"/>
          </a:xfrm>
          <a:prstGeom prst="rect">
            <a:avLst/>
          </a:prstGeom>
          <a:noFill/>
          <a:ln w="9525">
            <a:noFill/>
          </a:ln>
        </p:spPr>
        <p:txBody>
          <a:bodyPr wrap="square" anchor="t" anchorCtr="0">
            <a:spAutoFit/>
          </a:bodyPr>
          <a:p>
            <a:r>
              <a:rPr lang="en-US" altLang="zh-CN" sz="1400">
                <a:latin typeface="Times New Roman" panose="02020603050405020304" charset="0"/>
              </a:rPr>
              <a:t>Turgaus g. 21, </a:t>
            </a:r>
            <a:endParaRPr lang="en-US" altLang="zh-CN" sz="1400">
              <a:latin typeface="Times New Roman" panose="02020603050405020304" charset="0"/>
            </a:endParaRPr>
          </a:p>
          <a:p>
            <a:r>
              <a:rPr lang="en-US" altLang="zh-CN" sz="1400">
                <a:latin typeface="Times New Roman" panose="02020603050405020304" charset="0"/>
              </a:rPr>
              <a:t>LT-91249, Klaipėda</a:t>
            </a:r>
            <a:endParaRPr lang="en-US" altLang="zh-CN" sz="1400">
              <a:latin typeface="Times New Roman" panose="02020603050405020304" charset="0"/>
            </a:endParaRPr>
          </a:p>
        </p:txBody>
      </p:sp>
      <p:pic>
        <p:nvPicPr>
          <p:cNvPr id="13" name="Picture 12" descr="Komercinis_pasiulymas_LTVK_darbinis-11"/>
          <p:cNvPicPr>
            <a:picLocks noChangeAspect="1"/>
          </p:cNvPicPr>
          <p:nvPr/>
        </p:nvPicPr>
        <p:blipFill>
          <a:blip r:embed="rId3"/>
          <a:stretch>
            <a:fillRect/>
          </a:stretch>
        </p:blipFill>
        <p:spPr>
          <a:xfrm>
            <a:off x="3180715" y="6062345"/>
            <a:ext cx="334010" cy="335280"/>
          </a:xfrm>
          <a:prstGeom prst="rect">
            <a:avLst/>
          </a:prstGeom>
          <a:noFill/>
          <a:ln w="9525">
            <a:noFill/>
          </a:ln>
        </p:spPr>
      </p:pic>
      <p:pic>
        <p:nvPicPr>
          <p:cNvPr id="14" name="Picture 13" descr="Komercinis_pasiulymas_LTVK_darbinis-08"/>
          <p:cNvPicPr>
            <a:picLocks noChangeAspect="1"/>
          </p:cNvPicPr>
          <p:nvPr/>
        </p:nvPicPr>
        <p:blipFill>
          <a:blip r:embed="rId4"/>
          <a:stretch>
            <a:fillRect/>
          </a:stretch>
        </p:blipFill>
        <p:spPr>
          <a:xfrm>
            <a:off x="838200" y="5470525"/>
            <a:ext cx="330835" cy="332740"/>
          </a:xfrm>
          <a:prstGeom prst="rect">
            <a:avLst/>
          </a:prstGeom>
          <a:noFill/>
          <a:ln w="9525">
            <a:noFill/>
          </a:ln>
        </p:spPr>
      </p:pic>
      <p:pic>
        <p:nvPicPr>
          <p:cNvPr id="15" name="Picture 14" descr="Komercinis_pasiulymas_LTVK_darbinis-09"/>
          <p:cNvPicPr>
            <a:picLocks noChangeAspect="1"/>
          </p:cNvPicPr>
          <p:nvPr/>
        </p:nvPicPr>
        <p:blipFill>
          <a:blip r:embed="rId5"/>
          <a:stretch>
            <a:fillRect/>
          </a:stretch>
        </p:blipFill>
        <p:spPr>
          <a:xfrm>
            <a:off x="838200" y="6062345"/>
            <a:ext cx="334010" cy="335280"/>
          </a:xfrm>
          <a:prstGeom prst="rect">
            <a:avLst/>
          </a:prstGeom>
          <a:noFill/>
          <a:ln w="9525">
            <a:noFill/>
          </a:ln>
        </p:spPr>
      </p:pic>
      <p:pic>
        <p:nvPicPr>
          <p:cNvPr id="16" name="Picture 15" descr="Komercinis_pasiulymas_LTVK_darbinis-10"/>
          <p:cNvPicPr>
            <a:picLocks noChangeAspect="1"/>
          </p:cNvPicPr>
          <p:nvPr/>
        </p:nvPicPr>
        <p:blipFill>
          <a:blip r:embed="rId6"/>
          <a:stretch>
            <a:fillRect/>
          </a:stretch>
        </p:blipFill>
        <p:spPr>
          <a:xfrm>
            <a:off x="3180715" y="5470525"/>
            <a:ext cx="323850" cy="328295"/>
          </a:xfrm>
          <a:prstGeom prst="rect">
            <a:avLst/>
          </a:prstGeom>
          <a:noFill/>
          <a:ln w="9525">
            <a:noFill/>
          </a:ln>
        </p:spPr>
      </p:pic>
      <p:sp>
        <p:nvSpPr>
          <p:cNvPr id="17" name="Text Box 16"/>
          <p:cNvSpPr txBox="1"/>
          <p:nvPr/>
        </p:nvSpPr>
        <p:spPr>
          <a:xfrm>
            <a:off x="1250950" y="5969000"/>
            <a:ext cx="1729105" cy="521970"/>
          </a:xfrm>
          <a:prstGeom prst="rect">
            <a:avLst/>
          </a:prstGeom>
          <a:noFill/>
          <a:ln w="9525">
            <a:noFill/>
          </a:ln>
        </p:spPr>
        <p:txBody>
          <a:bodyPr wrap="square" anchor="t" anchorCtr="0">
            <a:spAutoFit/>
          </a:bodyPr>
          <a:p>
            <a:r>
              <a:rPr lang="en-US" altLang="zh-CN" sz="1400">
                <a:latin typeface="Times New Roman" panose="02020603050405020304" charset="0"/>
              </a:rPr>
              <a:t>tel. (8 46) 311 099</a:t>
            </a:r>
            <a:endParaRPr lang="en-US" altLang="zh-CN" sz="1400">
              <a:latin typeface="Times New Roman" panose="02020603050405020304" charset="0"/>
            </a:endParaRPr>
          </a:p>
          <a:p>
            <a:r>
              <a:rPr lang="en-US" altLang="zh-CN" sz="1400">
                <a:latin typeface="Times New Roman" panose="02020603050405020304" charset="0"/>
              </a:rPr>
              <a:t>faks. (8 46) 314 320</a:t>
            </a:r>
            <a:endParaRPr lang="en-US" altLang="zh-CN" sz="1400">
              <a:latin typeface="Times New Roman" panose="02020603050405020304" charset="0"/>
            </a:endParaRPr>
          </a:p>
        </p:txBody>
      </p:sp>
      <p:sp>
        <p:nvSpPr>
          <p:cNvPr id="18" name="Text Box 17"/>
          <p:cNvSpPr txBox="1"/>
          <p:nvPr/>
        </p:nvSpPr>
        <p:spPr>
          <a:xfrm>
            <a:off x="3569970" y="5494020"/>
            <a:ext cx="1182370" cy="306705"/>
          </a:xfrm>
          <a:prstGeom prst="rect">
            <a:avLst/>
          </a:prstGeom>
          <a:noFill/>
          <a:ln w="9525">
            <a:noFill/>
          </a:ln>
        </p:spPr>
        <p:txBody>
          <a:bodyPr wrap="square" anchor="t" anchorCtr="0">
            <a:spAutoFit/>
          </a:bodyPr>
          <a:p>
            <a:r>
              <a:rPr lang="en-US" altLang="zh-CN" sz="1400">
                <a:latin typeface="Times New Roman" panose="02020603050405020304" charset="0"/>
              </a:rPr>
              <a:t>info@ltvk.lt</a:t>
            </a:r>
            <a:endParaRPr lang="en-US" altLang="zh-CN" sz="1400">
              <a:latin typeface="Times New Roman" panose="02020603050405020304" charset="0"/>
            </a:endParaRPr>
          </a:p>
        </p:txBody>
      </p:sp>
      <p:sp>
        <p:nvSpPr>
          <p:cNvPr id="19" name="Text Box 18"/>
          <p:cNvSpPr txBox="1"/>
          <p:nvPr/>
        </p:nvSpPr>
        <p:spPr>
          <a:xfrm>
            <a:off x="3569970" y="6069965"/>
            <a:ext cx="1134745" cy="306705"/>
          </a:xfrm>
          <a:prstGeom prst="rect">
            <a:avLst/>
          </a:prstGeom>
          <a:noFill/>
          <a:ln w="9525">
            <a:noFill/>
          </a:ln>
        </p:spPr>
        <p:txBody>
          <a:bodyPr wrap="square" anchor="t" anchorCtr="0">
            <a:spAutoFit/>
          </a:bodyPr>
          <a:p>
            <a:r>
              <a:rPr lang="en-US" altLang="zh-CN" sz="1400">
                <a:latin typeface="Times New Roman" panose="02020603050405020304" charset="0"/>
              </a:rPr>
              <a:t>www.ltvk.lt</a:t>
            </a:r>
            <a:endParaRPr lang="en-US" altLang="zh-CN" sz="1400">
              <a:latin typeface="Times New Roman" panose="02020603050405020304" charset="0"/>
            </a:endParaRPr>
          </a:p>
        </p:txBody>
      </p:sp>
      <p:sp>
        <p:nvSpPr>
          <p:cNvPr id="20" name="Text Box 10"/>
          <p:cNvSpPr txBox="1"/>
          <p:nvPr/>
        </p:nvSpPr>
        <p:spPr>
          <a:xfrm>
            <a:off x="6064250" y="5375910"/>
            <a:ext cx="1690370" cy="521970"/>
          </a:xfrm>
          <a:prstGeom prst="rect">
            <a:avLst/>
          </a:prstGeom>
          <a:noFill/>
          <a:ln w="9525">
            <a:noFill/>
          </a:ln>
        </p:spPr>
        <p:txBody>
          <a:bodyPr wrap="square" anchor="t" anchorCtr="0">
            <a:spAutoFit/>
          </a:bodyPr>
          <a:p>
            <a:r>
              <a:rPr lang="en-US" altLang="zh-CN" sz="1400">
                <a:latin typeface="Times New Roman" panose="02020603050405020304" charset="0"/>
              </a:rPr>
              <a:t>Žirmūnų g. 70,</a:t>
            </a:r>
            <a:endParaRPr lang="en-US" altLang="zh-CN" sz="1400">
              <a:latin typeface="Times New Roman" panose="02020603050405020304" charset="0"/>
            </a:endParaRPr>
          </a:p>
          <a:p>
            <a:r>
              <a:rPr lang="en-US" altLang="zh-CN" sz="1400">
                <a:latin typeface="Times New Roman" panose="02020603050405020304" charset="0"/>
              </a:rPr>
              <a:t>LT-09124, Vilnius</a:t>
            </a:r>
            <a:endParaRPr lang="en-US" altLang="zh-CN" sz="1400">
              <a:latin typeface="Times New Roman" panose="02020603050405020304" charset="0"/>
            </a:endParaRPr>
          </a:p>
        </p:txBody>
      </p:sp>
      <p:pic>
        <p:nvPicPr>
          <p:cNvPr id="21" name="Picture 20" descr="Komercinis_pasiulymas_LTVK_darbinis-11"/>
          <p:cNvPicPr>
            <a:picLocks noChangeAspect="1"/>
          </p:cNvPicPr>
          <p:nvPr/>
        </p:nvPicPr>
        <p:blipFill>
          <a:blip r:embed="rId3"/>
          <a:stretch>
            <a:fillRect/>
          </a:stretch>
        </p:blipFill>
        <p:spPr>
          <a:xfrm>
            <a:off x="7994015" y="6062345"/>
            <a:ext cx="334010" cy="335280"/>
          </a:xfrm>
          <a:prstGeom prst="rect">
            <a:avLst/>
          </a:prstGeom>
          <a:noFill/>
          <a:ln w="9525">
            <a:noFill/>
          </a:ln>
        </p:spPr>
      </p:pic>
      <p:pic>
        <p:nvPicPr>
          <p:cNvPr id="22" name="Picture 21" descr="Komercinis_pasiulymas_LTVK_darbinis-08"/>
          <p:cNvPicPr>
            <a:picLocks noChangeAspect="1"/>
          </p:cNvPicPr>
          <p:nvPr/>
        </p:nvPicPr>
        <p:blipFill>
          <a:blip r:embed="rId4"/>
          <a:stretch>
            <a:fillRect/>
          </a:stretch>
        </p:blipFill>
        <p:spPr>
          <a:xfrm>
            <a:off x="5651500" y="5470525"/>
            <a:ext cx="330835" cy="332740"/>
          </a:xfrm>
          <a:prstGeom prst="rect">
            <a:avLst/>
          </a:prstGeom>
          <a:noFill/>
          <a:ln w="9525">
            <a:noFill/>
          </a:ln>
        </p:spPr>
      </p:pic>
      <p:pic>
        <p:nvPicPr>
          <p:cNvPr id="23" name="Picture 22" descr="Komercinis_pasiulymas_LTVK_darbinis-09"/>
          <p:cNvPicPr>
            <a:picLocks noChangeAspect="1"/>
          </p:cNvPicPr>
          <p:nvPr/>
        </p:nvPicPr>
        <p:blipFill>
          <a:blip r:embed="rId5"/>
          <a:stretch>
            <a:fillRect/>
          </a:stretch>
        </p:blipFill>
        <p:spPr>
          <a:xfrm>
            <a:off x="5651500" y="6062345"/>
            <a:ext cx="334010" cy="335280"/>
          </a:xfrm>
          <a:prstGeom prst="rect">
            <a:avLst/>
          </a:prstGeom>
          <a:noFill/>
          <a:ln w="9525">
            <a:noFill/>
          </a:ln>
        </p:spPr>
      </p:pic>
      <p:pic>
        <p:nvPicPr>
          <p:cNvPr id="24" name="Picture 23" descr="Komercinis_pasiulymas_LTVK_darbinis-10"/>
          <p:cNvPicPr>
            <a:picLocks noChangeAspect="1"/>
          </p:cNvPicPr>
          <p:nvPr/>
        </p:nvPicPr>
        <p:blipFill>
          <a:blip r:embed="rId6"/>
          <a:stretch>
            <a:fillRect/>
          </a:stretch>
        </p:blipFill>
        <p:spPr>
          <a:xfrm>
            <a:off x="7994015" y="5470525"/>
            <a:ext cx="323850" cy="328295"/>
          </a:xfrm>
          <a:prstGeom prst="rect">
            <a:avLst/>
          </a:prstGeom>
          <a:noFill/>
          <a:ln w="9525">
            <a:noFill/>
          </a:ln>
        </p:spPr>
      </p:pic>
      <p:sp>
        <p:nvSpPr>
          <p:cNvPr id="25" name="Text Box 24"/>
          <p:cNvSpPr txBox="1"/>
          <p:nvPr/>
        </p:nvSpPr>
        <p:spPr>
          <a:xfrm>
            <a:off x="6064250" y="6087745"/>
            <a:ext cx="1729105" cy="306705"/>
          </a:xfrm>
          <a:prstGeom prst="rect">
            <a:avLst/>
          </a:prstGeom>
          <a:noFill/>
          <a:ln w="9525">
            <a:noFill/>
          </a:ln>
        </p:spPr>
        <p:txBody>
          <a:bodyPr wrap="square" anchor="t" anchorCtr="0">
            <a:spAutoFit/>
          </a:bodyPr>
          <a:p>
            <a:r>
              <a:rPr lang="en-US" altLang="zh-CN" sz="1400">
                <a:latin typeface="Times New Roman" panose="02020603050405020304" charset="0"/>
              </a:rPr>
              <a:t>tel. (8 65) 99 07 77</a:t>
            </a:r>
            <a:endParaRPr lang="en-US" altLang="zh-CN" sz="1400">
              <a:latin typeface="Times New Roman" panose="02020603050405020304" charset="0"/>
            </a:endParaRPr>
          </a:p>
        </p:txBody>
      </p:sp>
      <p:sp>
        <p:nvSpPr>
          <p:cNvPr id="26" name="Text Box 25"/>
          <p:cNvSpPr txBox="1"/>
          <p:nvPr/>
        </p:nvSpPr>
        <p:spPr>
          <a:xfrm>
            <a:off x="8383270" y="5494020"/>
            <a:ext cx="1381125" cy="306705"/>
          </a:xfrm>
          <a:prstGeom prst="rect">
            <a:avLst/>
          </a:prstGeom>
          <a:noFill/>
          <a:ln w="9525">
            <a:noFill/>
          </a:ln>
        </p:spPr>
        <p:txBody>
          <a:bodyPr wrap="square" anchor="t" anchorCtr="0">
            <a:spAutoFit/>
          </a:bodyPr>
          <a:p>
            <a:r>
              <a:rPr lang="en-US" altLang="zh-CN" sz="1400">
                <a:latin typeface="Times New Roman" panose="02020603050405020304" charset="0"/>
              </a:rPr>
              <a:t>vilnius@ltvk.lt</a:t>
            </a:r>
            <a:endParaRPr lang="en-US" altLang="zh-CN" sz="1400">
              <a:latin typeface="Times New Roman" panose="02020603050405020304" charset="0"/>
            </a:endParaRPr>
          </a:p>
        </p:txBody>
      </p:sp>
      <p:sp>
        <p:nvSpPr>
          <p:cNvPr id="27" name="Text Box 26"/>
          <p:cNvSpPr txBox="1"/>
          <p:nvPr/>
        </p:nvSpPr>
        <p:spPr>
          <a:xfrm>
            <a:off x="8383270" y="6069965"/>
            <a:ext cx="1134745" cy="306705"/>
          </a:xfrm>
          <a:prstGeom prst="rect">
            <a:avLst/>
          </a:prstGeom>
          <a:noFill/>
          <a:ln w="9525">
            <a:noFill/>
          </a:ln>
        </p:spPr>
        <p:txBody>
          <a:bodyPr wrap="square" anchor="t" anchorCtr="0">
            <a:spAutoFit/>
          </a:bodyPr>
          <a:p>
            <a:r>
              <a:rPr lang="en-US" altLang="zh-CN" sz="1400">
                <a:latin typeface="Times New Roman" panose="02020603050405020304" charset="0"/>
              </a:rPr>
              <a:t>www.ltvk.lt</a:t>
            </a:r>
            <a:endParaRPr lang="en-US" altLang="zh-CN" sz="1400">
              <a:latin typeface="Times New Roman"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Box 6"/>
          <p:cNvSpPr txBox="1"/>
          <p:nvPr/>
        </p:nvSpPr>
        <p:spPr>
          <a:xfrm>
            <a:off x="1332865" y="2538095"/>
            <a:ext cx="3636645" cy="3082290"/>
          </a:xfrm>
          <a:prstGeom prst="rect">
            <a:avLst/>
          </a:prstGeom>
          <a:noFill/>
        </p:spPr>
        <p:txBody>
          <a:bodyPr wrap="none" rtlCol="0">
            <a:spAutoFit/>
          </a:bodyPr>
          <a:p>
            <a:pPr>
              <a:lnSpc>
                <a:spcPct val="90000"/>
              </a:lnSpc>
            </a:pPr>
            <a:r>
              <a:rPr lang="en-US" sz="7200" b="1">
                <a:solidFill>
                  <a:srgbClr val="831518"/>
                </a:solidFill>
                <a:latin typeface="Times New Roman" panose="02020603050405020304" charset="0"/>
                <a:cs typeface="Times New Roman" panose="02020603050405020304" charset="0"/>
              </a:rPr>
              <a:t>LOREM</a:t>
            </a:r>
            <a:endParaRPr lang="en-US" sz="7200" b="1">
              <a:solidFill>
                <a:srgbClr val="831518"/>
              </a:solidFill>
              <a:latin typeface="Times New Roman" panose="02020603050405020304" charset="0"/>
              <a:cs typeface="Times New Roman" panose="02020603050405020304" charset="0"/>
            </a:endParaRPr>
          </a:p>
          <a:p>
            <a:pPr>
              <a:lnSpc>
                <a:spcPct val="90000"/>
              </a:lnSpc>
            </a:pPr>
            <a:r>
              <a:rPr lang="en-US" sz="7200" b="1">
                <a:latin typeface="Times New Roman" panose="02020603050405020304" charset="0"/>
                <a:cs typeface="Times New Roman" panose="02020603050405020304" charset="0"/>
              </a:rPr>
              <a:t>IPSUM</a:t>
            </a:r>
            <a:br>
              <a:rPr lang="en-US" sz="7200" b="1">
                <a:latin typeface="Times New Roman" panose="02020603050405020304" charset="0"/>
                <a:cs typeface="Times New Roman" panose="02020603050405020304" charset="0"/>
              </a:rPr>
            </a:br>
            <a:r>
              <a:rPr lang="en-US" sz="7200" b="1">
                <a:latin typeface="Times New Roman" panose="02020603050405020304" charset="0"/>
                <a:cs typeface="Times New Roman" panose="02020603050405020304" charset="0"/>
              </a:rPr>
              <a:t>SIT</a:t>
            </a:r>
            <a:endParaRPr lang="en-US" sz="7200" b="1">
              <a:latin typeface="Times New Roman" panose="02020603050405020304" charset="0"/>
              <a:cs typeface="Times New Roman" panose="02020603050405020304" charset="0"/>
            </a:endParaRPr>
          </a:p>
        </p:txBody>
      </p:sp>
      <p:pic>
        <p:nvPicPr>
          <p:cNvPr id="2" name="Content Placeholder 1" descr="Prezentacijos_sablonas_LTVK_darbinis-12"/>
          <p:cNvPicPr>
            <a:picLocks noChangeAspect="1"/>
          </p:cNvPicPr>
          <p:nvPr>
            <p:ph idx="1"/>
          </p:nvPr>
        </p:nvPicPr>
        <p:blipFill>
          <a:blip r:embed="rId1"/>
          <a:stretch>
            <a:fillRect/>
          </a:stretch>
        </p:blipFill>
        <p:spPr>
          <a:xfrm>
            <a:off x="9101455" y="374650"/>
            <a:ext cx="2654300" cy="5973445"/>
          </a:xfrm>
          <a:prstGeom prst="rect">
            <a:avLst/>
          </a:prstGeom>
        </p:spPr>
      </p:pic>
      <p:cxnSp>
        <p:nvCxnSpPr>
          <p:cNvPr id="4" name="Straight Connector 3"/>
          <p:cNvCxnSpPr/>
          <p:nvPr/>
        </p:nvCxnSpPr>
        <p:spPr>
          <a:xfrm>
            <a:off x="1440815" y="5926455"/>
            <a:ext cx="1431290"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sp>
        <p:nvSpPr>
          <p:cNvPr id="5" name="Text Box 4"/>
          <p:cNvSpPr txBox="1"/>
          <p:nvPr/>
        </p:nvSpPr>
        <p:spPr>
          <a:xfrm>
            <a:off x="5331460" y="4279900"/>
            <a:ext cx="3769995" cy="1814830"/>
          </a:xfrm>
          <a:prstGeom prst="rect">
            <a:avLst/>
          </a:prstGeom>
          <a:noFill/>
        </p:spPr>
        <p:txBody>
          <a:bodyPr wrap="square" rtlCol="0">
            <a:spAutoFit/>
          </a:bodyPr>
          <a:p>
            <a:r>
              <a:rPr lang="en-US" sz="1600">
                <a:latin typeface="Times New Roman" panose="02020603050405020304" charset="0"/>
                <a:cs typeface="Times New Roman" panose="02020603050405020304" charset="0"/>
              </a:rPr>
              <a:t>Lorem ipsum dolor sit amet, consectetuer adipiscing elit, sed diam nonummy nibh euismod tincidunt ut laoreet sit dolore magna aliquam erat.  Lorem ipsum dolor sit amet, consectetuer adipiscing elit, sed diam nonummy nibh euismod tincidunt ut laoreet sit dolore magna aliquam erat.  </a:t>
            </a:r>
            <a:endParaRPr lang="en-US" sz="1600">
              <a:latin typeface="Times New Roman" panose="02020603050405020304" charset="0"/>
              <a:cs typeface="Times New Roman" panose="02020603050405020304" charset="0"/>
            </a:endParaRPr>
          </a:p>
        </p:txBody>
      </p:sp>
      <p:sp>
        <p:nvSpPr>
          <p:cNvPr id="6" name="Text Box 5"/>
          <p:cNvSpPr txBox="1"/>
          <p:nvPr/>
        </p:nvSpPr>
        <p:spPr>
          <a:xfrm>
            <a:off x="11391900" y="6461125"/>
            <a:ext cx="614680" cy="368300"/>
          </a:xfrm>
          <a:prstGeom prst="rect">
            <a:avLst/>
          </a:prstGeom>
          <a:noFill/>
        </p:spPr>
        <p:txBody>
          <a:bodyPr wrap="square" rtlCol="0">
            <a:spAutoFit/>
          </a:bodyPr>
          <a:p>
            <a:r>
              <a:rPr lang="en-US" b="1">
                <a:latin typeface="Times New Roman" panose="02020603050405020304" charset="0"/>
                <a:cs typeface="Times New Roman" panose="02020603050405020304" charset="0"/>
              </a:rPr>
              <a:t>2</a:t>
            </a:r>
            <a:endParaRPr lang="en-US" b="1">
              <a:latin typeface="Times New Roman" panose="02020603050405020304" charset="0"/>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Prezentacijos_sablonas_LTVK_darbinis-12"/>
          <p:cNvPicPr>
            <a:picLocks noChangeAspect="1"/>
          </p:cNvPicPr>
          <p:nvPr>
            <p:ph idx="1"/>
          </p:nvPr>
        </p:nvPicPr>
        <p:blipFill>
          <a:blip r:embed="rId1"/>
          <a:stretch>
            <a:fillRect/>
          </a:stretch>
        </p:blipFill>
        <p:spPr>
          <a:xfrm>
            <a:off x="9101455" y="374650"/>
            <a:ext cx="2654300" cy="5973445"/>
          </a:xfrm>
          <a:prstGeom prst="rect">
            <a:avLst/>
          </a:prstGeom>
        </p:spPr>
      </p:pic>
      <p:sp>
        <p:nvSpPr>
          <p:cNvPr id="6" name="Text Box 5"/>
          <p:cNvSpPr txBox="1"/>
          <p:nvPr/>
        </p:nvSpPr>
        <p:spPr>
          <a:xfrm>
            <a:off x="11391900" y="6461125"/>
            <a:ext cx="614680" cy="368300"/>
          </a:xfrm>
          <a:prstGeom prst="rect">
            <a:avLst/>
          </a:prstGeom>
          <a:noFill/>
        </p:spPr>
        <p:txBody>
          <a:bodyPr wrap="square" rtlCol="0">
            <a:spAutoFit/>
          </a:bodyPr>
          <a:p>
            <a:r>
              <a:rPr lang="en-US" b="1">
                <a:latin typeface="Times New Roman" panose="02020603050405020304" charset="0"/>
                <a:cs typeface="Times New Roman" panose="02020603050405020304" charset="0"/>
              </a:rPr>
              <a:t>3</a:t>
            </a:r>
            <a:endParaRPr lang="en-US" b="1">
              <a:latin typeface="Times New Roman" panose="02020603050405020304" charset="0"/>
              <a:cs typeface="Times New Roman" panose="02020603050405020304" charset="0"/>
            </a:endParaRPr>
          </a:p>
        </p:txBody>
      </p:sp>
      <p:sp>
        <p:nvSpPr>
          <p:cNvPr id="7" name="Text Box 6"/>
          <p:cNvSpPr txBox="1"/>
          <p:nvPr/>
        </p:nvSpPr>
        <p:spPr>
          <a:xfrm>
            <a:off x="1035050" y="2266315"/>
            <a:ext cx="1910080" cy="1585595"/>
          </a:xfrm>
          <a:prstGeom prst="rect">
            <a:avLst/>
          </a:prstGeom>
          <a:noFill/>
        </p:spPr>
        <p:txBody>
          <a:bodyPr wrap="none" rtlCol="0">
            <a:spAutoFit/>
          </a:bodyPr>
          <a:p>
            <a:pPr>
              <a:lnSpc>
                <a:spcPct val="90000"/>
              </a:lnSpc>
            </a:pPr>
            <a:r>
              <a:rPr lang="en-US" sz="3600" b="1">
                <a:solidFill>
                  <a:srgbClr val="831518"/>
                </a:solidFill>
                <a:latin typeface="Times New Roman" panose="02020603050405020304" charset="0"/>
                <a:cs typeface="Times New Roman" panose="02020603050405020304" charset="0"/>
              </a:rPr>
              <a:t>LOREM</a:t>
            </a:r>
            <a:endParaRPr lang="en-US" sz="3600" b="1">
              <a:solidFill>
                <a:srgbClr val="831518"/>
              </a:solidFill>
              <a:latin typeface="Times New Roman" panose="02020603050405020304" charset="0"/>
              <a:cs typeface="Times New Roman" panose="02020603050405020304" charset="0"/>
            </a:endParaRPr>
          </a:p>
          <a:p>
            <a:pPr>
              <a:lnSpc>
                <a:spcPct val="90000"/>
              </a:lnSpc>
            </a:pPr>
            <a:r>
              <a:rPr lang="en-US" sz="3600" b="1">
                <a:latin typeface="Times New Roman" panose="02020603050405020304" charset="0"/>
                <a:cs typeface="Times New Roman" panose="02020603050405020304" charset="0"/>
              </a:rPr>
              <a:t>IPSUM</a:t>
            </a:r>
            <a:br>
              <a:rPr lang="en-US" sz="3600" b="1">
                <a:latin typeface="Times New Roman" panose="02020603050405020304" charset="0"/>
                <a:cs typeface="Times New Roman" panose="02020603050405020304" charset="0"/>
              </a:rPr>
            </a:br>
            <a:r>
              <a:rPr lang="en-US" sz="3600" b="1">
                <a:latin typeface="Times New Roman" panose="02020603050405020304" charset="0"/>
                <a:cs typeface="Times New Roman" panose="02020603050405020304" charset="0"/>
              </a:rPr>
              <a:t>SIT</a:t>
            </a:r>
            <a:endParaRPr lang="en-US" sz="3600" b="1">
              <a:latin typeface="Times New Roman" panose="02020603050405020304" charset="0"/>
              <a:cs typeface="Times New Roman" panose="02020603050405020304" charset="0"/>
            </a:endParaRPr>
          </a:p>
        </p:txBody>
      </p:sp>
      <p:cxnSp>
        <p:nvCxnSpPr>
          <p:cNvPr id="5" name="Straight Connector 4"/>
          <p:cNvCxnSpPr/>
          <p:nvPr/>
        </p:nvCxnSpPr>
        <p:spPr>
          <a:xfrm>
            <a:off x="1108075" y="3990975"/>
            <a:ext cx="734695"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sp>
        <p:nvSpPr>
          <p:cNvPr id="9" name="Text Box 8"/>
          <p:cNvSpPr txBox="1"/>
          <p:nvPr/>
        </p:nvSpPr>
        <p:spPr>
          <a:xfrm>
            <a:off x="5322570" y="2266315"/>
            <a:ext cx="1910080" cy="1585595"/>
          </a:xfrm>
          <a:prstGeom prst="rect">
            <a:avLst/>
          </a:prstGeom>
          <a:noFill/>
        </p:spPr>
        <p:txBody>
          <a:bodyPr wrap="none" rtlCol="0">
            <a:spAutoFit/>
          </a:bodyPr>
          <a:p>
            <a:pPr>
              <a:lnSpc>
                <a:spcPct val="90000"/>
              </a:lnSpc>
            </a:pPr>
            <a:r>
              <a:rPr lang="en-US" sz="3600" b="1">
                <a:solidFill>
                  <a:srgbClr val="831518"/>
                </a:solidFill>
                <a:latin typeface="Times New Roman" panose="02020603050405020304" charset="0"/>
                <a:cs typeface="Times New Roman" panose="02020603050405020304" charset="0"/>
              </a:rPr>
              <a:t>LOREM</a:t>
            </a:r>
            <a:endParaRPr lang="en-US" sz="3600" b="1">
              <a:solidFill>
                <a:srgbClr val="831518"/>
              </a:solidFill>
              <a:latin typeface="Times New Roman" panose="02020603050405020304" charset="0"/>
              <a:cs typeface="Times New Roman" panose="02020603050405020304" charset="0"/>
            </a:endParaRPr>
          </a:p>
          <a:p>
            <a:pPr>
              <a:lnSpc>
                <a:spcPct val="90000"/>
              </a:lnSpc>
            </a:pPr>
            <a:r>
              <a:rPr lang="en-US" sz="3600" b="1">
                <a:latin typeface="Times New Roman" panose="02020603050405020304" charset="0"/>
                <a:cs typeface="Times New Roman" panose="02020603050405020304" charset="0"/>
              </a:rPr>
              <a:t>IPSUM</a:t>
            </a:r>
            <a:br>
              <a:rPr lang="en-US" sz="3600" b="1">
                <a:latin typeface="Times New Roman" panose="02020603050405020304" charset="0"/>
                <a:cs typeface="Times New Roman" panose="02020603050405020304" charset="0"/>
              </a:rPr>
            </a:br>
            <a:r>
              <a:rPr lang="en-US" sz="3600" b="1">
                <a:latin typeface="Times New Roman" panose="02020603050405020304" charset="0"/>
                <a:cs typeface="Times New Roman" panose="02020603050405020304" charset="0"/>
              </a:rPr>
              <a:t>SIT</a:t>
            </a:r>
            <a:endParaRPr lang="en-US" sz="3600" b="1">
              <a:latin typeface="Times New Roman" panose="02020603050405020304" charset="0"/>
              <a:cs typeface="Times New Roman" panose="02020603050405020304" charset="0"/>
            </a:endParaRPr>
          </a:p>
        </p:txBody>
      </p:sp>
      <p:cxnSp>
        <p:nvCxnSpPr>
          <p:cNvPr id="10" name="Straight Connector 9"/>
          <p:cNvCxnSpPr/>
          <p:nvPr/>
        </p:nvCxnSpPr>
        <p:spPr>
          <a:xfrm>
            <a:off x="5395595" y="3990975"/>
            <a:ext cx="734695"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sp>
        <p:nvSpPr>
          <p:cNvPr id="11" name="Text Box 10"/>
          <p:cNvSpPr txBox="1"/>
          <p:nvPr/>
        </p:nvSpPr>
        <p:spPr>
          <a:xfrm>
            <a:off x="1035050" y="4376420"/>
            <a:ext cx="3122295" cy="1814830"/>
          </a:xfrm>
          <a:prstGeom prst="rect">
            <a:avLst/>
          </a:prstGeom>
          <a:noFill/>
        </p:spPr>
        <p:txBody>
          <a:bodyPr wrap="square" rtlCol="0">
            <a:spAutoFit/>
          </a:bodyPr>
          <a:p>
            <a:pPr algn="l"/>
            <a:r>
              <a:rPr lang="en-US" sz="1400">
                <a:latin typeface="Times New Roman" panose="02020603050405020304" charset="0"/>
                <a:cs typeface="Times New Roman" panose="02020603050405020304" charset="0"/>
              </a:rPr>
              <a:t>Lorem ipsum dolor sit amet, consectetuer adipiscing elit, sed diam nonummy nibh euismod tincidunt ut laoreet sit dolore magna aliquam erat.  Lorem ipsum dolor sit amet, consectetuer adipiscing elit, sed diam nonummy nibh euismod tincidunt ut laoreet sit dolore magna aliquam erat.  </a:t>
            </a:r>
            <a:endParaRPr lang="en-US" sz="1400">
              <a:latin typeface="Times New Roman" panose="02020603050405020304" charset="0"/>
              <a:cs typeface="Times New Roman" panose="02020603050405020304" charset="0"/>
            </a:endParaRPr>
          </a:p>
        </p:txBody>
      </p:sp>
      <p:sp>
        <p:nvSpPr>
          <p:cNvPr id="12" name="Text Box 11"/>
          <p:cNvSpPr txBox="1"/>
          <p:nvPr/>
        </p:nvSpPr>
        <p:spPr>
          <a:xfrm>
            <a:off x="5322570" y="4376420"/>
            <a:ext cx="3122295" cy="1814830"/>
          </a:xfrm>
          <a:prstGeom prst="rect">
            <a:avLst/>
          </a:prstGeom>
          <a:noFill/>
        </p:spPr>
        <p:txBody>
          <a:bodyPr wrap="square" rtlCol="0">
            <a:spAutoFit/>
          </a:bodyPr>
          <a:p>
            <a:pPr algn="l"/>
            <a:r>
              <a:rPr lang="en-US" sz="1400">
                <a:latin typeface="Times New Roman" panose="02020603050405020304" charset="0"/>
                <a:cs typeface="Times New Roman" panose="02020603050405020304" charset="0"/>
              </a:rPr>
              <a:t>Lorem ipsum dolor sit amet, consectetuer adipiscing elit, sed diam nonummy nibh euismod tincidunt ut laoreet sit dolore magna aliquam erat.  Lorem ipsum dolor sit amet, consectetuer adipiscing elit, sed diam nonummy nibh euismod tincidunt ut laoreet sit dolore magna aliquam erat.  </a:t>
            </a:r>
            <a:endParaRPr lang="en-US" sz="1400">
              <a:latin typeface="Times New Roman" panose="02020603050405020304" charset="0"/>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descr="Prezentacijos_sablonas_LTVK_darbinis-21"/>
          <p:cNvPicPr>
            <a:picLocks noChangeAspect="1"/>
          </p:cNvPicPr>
          <p:nvPr/>
        </p:nvPicPr>
        <p:blipFill>
          <a:blip r:embed="rId1"/>
          <a:stretch>
            <a:fillRect/>
          </a:stretch>
        </p:blipFill>
        <p:spPr>
          <a:xfrm>
            <a:off x="1270" y="0"/>
            <a:ext cx="12190730" cy="6858000"/>
          </a:xfrm>
          <a:prstGeom prst="rect">
            <a:avLst/>
          </a:prstGeom>
        </p:spPr>
      </p:pic>
      <p:sp>
        <p:nvSpPr>
          <p:cNvPr id="6" name="Text Box 5"/>
          <p:cNvSpPr txBox="1"/>
          <p:nvPr/>
        </p:nvSpPr>
        <p:spPr>
          <a:xfrm>
            <a:off x="11391900" y="6461125"/>
            <a:ext cx="614680" cy="368300"/>
          </a:xfrm>
          <a:prstGeom prst="rect">
            <a:avLst/>
          </a:prstGeom>
          <a:noFill/>
        </p:spPr>
        <p:txBody>
          <a:bodyPr wrap="square" rtlCol="0">
            <a:spAutoFit/>
          </a:bodyPr>
          <a:p>
            <a:r>
              <a:rPr lang="en-US" b="1">
                <a:solidFill>
                  <a:schemeClr val="bg1"/>
                </a:solidFill>
                <a:latin typeface="Times New Roman" panose="02020603050405020304" charset="0"/>
                <a:cs typeface="Times New Roman" panose="02020603050405020304" charset="0"/>
              </a:rPr>
              <a:t>4</a:t>
            </a:r>
            <a:endParaRPr lang="en-US" b="1">
              <a:solidFill>
                <a:schemeClr val="bg1"/>
              </a:solidFill>
              <a:latin typeface="Times New Roman" panose="02020603050405020304" charset="0"/>
              <a:cs typeface="Times New Roman" panose="02020603050405020304" charset="0"/>
            </a:endParaRPr>
          </a:p>
        </p:txBody>
      </p:sp>
      <p:pic>
        <p:nvPicPr>
          <p:cNvPr id="4" name="Picture 3" descr="Prezentacijos_sablonas_LTVK_darbinis-15"/>
          <p:cNvPicPr>
            <a:picLocks noChangeAspect="1"/>
          </p:cNvPicPr>
          <p:nvPr/>
        </p:nvPicPr>
        <p:blipFill>
          <a:blip r:embed="rId2"/>
          <a:stretch>
            <a:fillRect/>
          </a:stretch>
        </p:blipFill>
        <p:spPr>
          <a:xfrm>
            <a:off x="774700" y="667385"/>
            <a:ext cx="3907790" cy="5523230"/>
          </a:xfrm>
          <a:prstGeom prst="rect">
            <a:avLst/>
          </a:prstGeom>
        </p:spPr>
      </p:pic>
      <p:sp>
        <p:nvSpPr>
          <p:cNvPr id="7" name="Text Box 6"/>
          <p:cNvSpPr txBox="1"/>
          <p:nvPr/>
        </p:nvSpPr>
        <p:spPr>
          <a:xfrm>
            <a:off x="1064260" y="1215390"/>
            <a:ext cx="2773045" cy="2334260"/>
          </a:xfrm>
          <a:prstGeom prst="rect">
            <a:avLst/>
          </a:prstGeom>
          <a:noFill/>
        </p:spPr>
        <p:txBody>
          <a:bodyPr wrap="none" rtlCol="0">
            <a:spAutoFit/>
          </a:bodyPr>
          <a:p>
            <a:pPr>
              <a:lnSpc>
                <a:spcPct val="90000"/>
              </a:lnSpc>
            </a:pPr>
            <a:r>
              <a:rPr lang="en-US" sz="5400" b="1">
                <a:solidFill>
                  <a:srgbClr val="DBAF66"/>
                </a:solidFill>
                <a:latin typeface="Times New Roman" panose="02020603050405020304" charset="0"/>
                <a:cs typeface="Times New Roman" panose="02020603050405020304" charset="0"/>
              </a:rPr>
              <a:t>LOREM</a:t>
            </a:r>
            <a:endParaRPr lang="en-US" sz="5400" b="1">
              <a:solidFill>
                <a:srgbClr val="831518"/>
              </a:solidFill>
              <a:latin typeface="Times New Roman" panose="02020603050405020304" charset="0"/>
              <a:cs typeface="Times New Roman" panose="02020603050405020304" charset="0"/>
            </a:endParaRPr>
          </a:p>
          <a:p>
            <a:pPr>
              <a:lnSpc>
                <a:spcPct val="90000"/>
              </a:lnSpc>
            </a:pPr>
            <a:r>
              <a:rPr lang="en-US" sz="5400" b="1">
                <a:solidFill>
                  <a:schemeClr val="bg1"/>
                </a:solidFill>
                <a:latin typeface="Times New Roman" panose="02020603050405020304" charset="0"/>
                <a:cs typeface="Times New Roman" panose="02020603050405020304" charset="0"/>
              </a:rPr>
              <a:t>IPSUM</a:t>
            </a:r>
            <a:br>
              <a:rPr lang="en-US" sz="5400" b="1">
                <a:solidFill>
                  <a:schemeClr val="bg1"/>
                </a:solidFill>
                <a:latin typeface="Times New Roman" panose="02020603050405020304" charset="0"/>
                <a:cs typeface="Times New Roman" panose="02020603050405020304" charset="0"/>
              </a:rPr>
            </a:br>
            <a:r>
              <a:rPr lang="en-US" sz="5400" b="1">
                <a:solidFill>
                  <a:schemeClr val="bg1"/>
                </a:solidFill>
                <a:latin typeface="Times New Roman" panose="02020603050405020304" charset="0"/>
                <a:cs typeface="Times New Roman" panose="02020603050405020304" charset="0"/>
              </a:rPr>
              <a:t>SIT</a:t>
            </a:r>
            <a:endParaRPr lang="en-US" sz="5400" b="1">
              <a:solidFill>
                <a:schemeClr val="bg1"/>
              </a:solidFill>
              <a:latin typeface="Times New Roman" panose="02020603050405020304" charset="0"/>
              <a:cs typeface="Times New Roman" panose="02020603050405020304" charset="0"/>
            </a:endParaRPr>
          </a:p>
        </p:txBody>
      </p:sp>
      <p:cxnSp>
        <p:nvCxnSpPr>
          <p:cNvPr id="5" name="Straight Connector 4"/>
          <p:cNvCxnSpPr/>
          <p:nvPr/>
        </p:nvCxnSpPr>
        <p:spPr>
          <a:xfrm>
            <a:off x="1178560" y="4236720"/>
            <a:ext cx="734695"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sp>
        <p:nvSpPr>
          <p:cNvPr id="9" name="Text Box 8"/>
          <p:cNvSpPr txBox="1"/>
          <p:nvPr/>
        </p:nvSpPr>
        <p:spPr>
          <a:xfrm>
            <a:off x="1082040" y="4398645"/>
            <a:ext cx="1628775" cy="533400"/>
          </a:xfrm>
          <a:prstGeom prst="rect">
            <a:avLst/>
          </a:prstGeom>
          <a:noFill/>
        </p:spPr>
        <p:txBody>
          <a:bodyPr wrap="square" rtlCol="0">
            <a:spAutoFit/>
          </a:bodyPr>
          <a:p>
            <a:pPr>
              <a:lnSpc>
                <a:spcPct val="90000"/>
              </a:lnSpc>
            </a:pPr>
            <a:r>
              <a:rPr lang="en-US" sz="1600">
                <a:solidFill>
                  <a:srgbClr val="831518"/>
                </a:solidFill>
                <a:latin typeface="Times New Roman" panose="02020603050405020304" charset="0"/>
                <a:cs typeface="Times New Roman" panose="02020603050405020304" charset="0"/>
              </a:rPr>
              <a:t>LOREM</a:t>
            </a:r>
            <a:r>
              <a:rPr lang="en-US" sz="1600">
                <a:solidFill>
                  <a:srgbClr val="DBAF66"/>
                </a:solidFill>
                <a:latin typeface="Times New Roman" panose="02020603050405020304" charset="0"/>
                <a:cs typeface="Times New Roman" panose="02020603050405020304" charset="0"/>
              </a:rPr>
              <a:t> </a:t>
            </a:r>
            <a:r>
              <a:rPr lang="en-US" sz="1600">
                <a:solidFill>
                  <a:schemeClr val="bg1"/>
                </a:solidFill>
                <a:latin typeface="Times New Roman" panose="02020603050405020304" charset="0"/>
                <a:cs typeface="Times New Roman" panose="02020603050405020304" charset="0"/>
              </a:rPr>
              <a:t>IPSUM</a:t>
            </a:r>
            <a:br>
              <a:rPr lang="en-US" sz="1600">
                <a:solidFill>
                  <a:schemeClr val="bg1"/>
                </a:solidFill>
                <a:latin typeface="Times New Roman" panose="02020603050405020304" charset="0"/>
                <a:cs typeface="Times New Roman" panose="02020603050405020304" charset="0"/>
              </a:rPr>
            </a:br>
            <a:r>
              <a:rPr lang="en-US" sz="1600">
                <a:solidFill>
                  <a:schemeClr val="bg1"/>
                </a:solidFill>
                <a:latin typeface="Times New Roman" panose="02020603050405020304" charset="0"/>
                <a:cs typeface="Times New Roman" panose="02020603050405020304" charset="0"/>
              </a:rPr>
              <a:t>SIT</a:t>
            </a:r>
            <a:endParaRPr lang="en-US" sz="1600">
              <a:solidFill>
                <a:schemeClr val="bg1"/>
              </a:solidFill>
              <a:latin typeface="Times New Roman" panose="02020603050405020304" charset="0"/>
              <a:cs typeface="Times New Roman" panose="02020603050405020304" charset="0"/>
            </a:endParaRPr>
          </a:p>
        </p:txBody>
      </p:sp>
      <p:cxnSp>
        <p:nvCxnSpPr>
          <p:cNvPr id="10" name="Straight Connector 9"/>
          <p:cNvCxnSpPr/>
          <p:nvPr/>
        </p:nvCxnSpPr>
        <p:spPr>
          <a:xfrm>
            <a:off x="2972435" y="4236720"/>
            <a:ext cx="734695"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sp>
        <p:nvSpPr>
          <p:cNvPr id="12" name="Text Box 11"/>
          <p:cNvSpPr txBox="1"/>
          <p:nvPr/>
        </p:nvSpPr>
        <p:spPr>
          <a:xfrm>
            <a:off x="2875915" y="4398645"/>
            <a:ext cx="1662430" cy="533400"/>
          </a:xfrm>
          <a:prstGeom prst="rect">
            <a:avLst/>
          </a:prstGeom>
          <a:noFill/>
        </p:spPr>
        <p:txBody>
          <a:bodyPr wrap="square" rtlCol="0">
            <a:spAutoFit/>
          </a:bodyPr>
          <a:p>
            <a:pPr>
              <a:lnSpc>
                <a:spcPct val="90000"/>
              </a:lnSpc>
            </a:pPr>
            <a:r>
              <a:rPr lang="en-US" sz="1600">
                <a:solidFill>
                  <a:srgbClr val="831518"/>
                </a:solidFill>
                <a:latin typeface="Times New Roman" panose="02020603050405020304" charset="0"/>
                <a:cs typeface="Times New Roman" panose="02020603050405020304" charset="0"/>
              </a:rPr>
              <a:t>LOREM</a:t>
            </a:r>
            <a:r>
              <a:rPr lang="en-US" sz="1600">
                <a:solidFill>
                  <a:srgbClr val="DBAF66"/>
                </a:solidFill>
                <a:latin typeface="Times New Roman" panose="02020603050405020304" charset="0"/>
                <a:cs typeface="Times New Roman" panose="02020603050405020304" charset="0"/>
              </a:rPr>
              <a:t> </a:t>
            </a:r>
            <a:r>
              <a:rPr lang="en-US" sz="1600">
                <a:solidFill>
                  <a:schemeClr val="bg1"/>
                </a:solidFill>
                <a:latin typeface="Times New Roman" panose="02020603050405020304" charset="0"/>
                <a:cs typeface="Times New Roman" panose="02020603050405020304" charset="0"/>
              </a:rPr>
              <a:t>IPSUM</a:t>
            </a:r>
            <a:br>
              <a:rPr lang="en-US" sz="1600">
                <a:solidFill>
                  <a:schemeClr val="bg1"/>
                </a:solidFill>
                <a:latin typeface="Times New Roman" panose="02020603050405020304" charset="0"/>
                <a:cs typeface="Times New Roman" panose="02020603050405020304" charset="0"/>
              </a:rPr>
            </a:br>
            <a:r>
              <a:rPr lang="en-US" sz="1600">
                <a:solidFill>
                  <a:schemeClr val="bg1"/>
                </a:solidFill>
                <a:latin typeface="Times New Roman" panose="02020603050405020304" charset="0"/>
                <a:cs typeface="Times New Roman" panose="02020603050405020304" charset="0"/>
              </a:rPr>
              <a:t>SIT</a:t>
            </a:r>
            <a:endParaRPr lang="en-US" sz="1600">
              <a:solidFill>
                <a:schemeClr val="bg1"/>
              </a:solidFill>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descr="Prezentacijos_sablonas_LTVK_darbinis_5 pslp-21"/>
          <p:cNvPicPr>
            <a:picLocks noChangeAspect="1"/>
          </p:cNvPicPr>
          <p:nvPr/>
        </p:nvPicPr>
        <p:blipFill>
          <a:blip r:embed="rId1"/>
          <a:stretch>
            <a:fillRect/>
          </a:stretch>
        </p:blipFill>
        <p:spPr>
          <a:xfrm>
            <a:off x="0" y="635"/>
            <a:ext cx="6775450" cy="6858000"/>
          </a:xfrm>
          <a:prstGeom prst="rect">
            <a:avLst/>
          </a:prstGeom>
        </p:spPr>
      </p:pic>
      <p:pic>
        <p:nvPicPr>
          <p:cNvPr id="2" name="Picture 1" descr="Prezentacijos_sablonas_LTVK_darbinis-11"/>
          <p:cNvPicPr>
            <a:picLocks noChangeAspect="1"/>
          </p:cNvPicPr>
          <p:nvPr/>
        </p:nvPicPr>
        <p:blipFill>
          <a:blip r:embed="rId2"/>
          <a:stretch>
            <a:fillRect/>
          </a:stretch>
        </p:blipFill>
        <p:spPr>
          <a:xfrm>
            <a:off x="2828290" y="0"/>
            <a:ext cx="9361170" cy="6858000"/>
          </a:xfrm>
          <a:prstGeom prst="rect">
            <a:avLst/>
          </a:prstGeom>
        </p:spPr>
      </p:pic>
      <p:sp>
        <p:nvSpPr>
          <p:cNvPr id="6" name="Text Box 5"/>
          <p:cNvSpPr txBox="1"/>
          <p:nvPr/>
        </p:nvSpPr>
        <p:spPr>
          <a:xfrm>
            <a:off x="11391900" y="6461125"/>
            <a:ext cx="614680" cy="368300"/>
          </a:xfrm>
          <a:prstGeom prst="rect">
            <a:avLst/>
          </a:prstGeom>
          <a:noFill/>
        </p:spPr>
        <p:txBody>
          <a:bodyPr wrap="square" rtlCol="0">
            <a:spAutoFit/>
          </a:bodyPr>
          <a:p>
            <a:r>
              <a:rPr lang="en-US" b="1">
                <a:solidFill>
                  <a:schemeClr val="tx1"/>
                </a:solidFill>
                <a:latin typeface="Times New Roman" panose="02020603050405020304" charset="0"/>
                <a:cs typeface="Times New Roman" panose="02020603050405020304" charset="0"/>
              </a:rPr>
              <a:t>5</a:t>
            </a:r>
            <a:endParaRPr lang="en-US" b="1">
              <a:solidFill>
                <a:schemeClr val="tx1"/>
              </a:solidFill>
              <a:latin typeface="Times New Roman" panose="02020603050405020304" charset="0"/>
              <a:cs typeface="Times New Roman" panose="02020603050405020304" charset="0"/>
            </a:endParaRPr>
          </a:p>
        </p:txBody>
      </p:sp>
      <p:sp>
        <p:nvSpPr>
          <p:cNvPr id="7" name="Text Box 6"/>
          <p:cNvSpPr txBox="1"/>
          <p:nvPr/>
        </p:nvSpPr>
        <p:spPr>
          <a:xfrm>
            <a:off x="7450455" y="1179830"/>
            <a:ext cx="2294255" cy="1918335"/>
          </a:xfrm>
          <a:prstGeom prst="rect">
            <a:avLst/>
          </a:prstGeom>
          <a:noFill/>
        </p:spPr>
        <p:txBody>
          <a:bodyPr wrap="none" rtlCol="0">
            <a:spAutoFit/>
          </a:bodyPr>
          <a:p>
            <a:pPr>
              <a:lnSpc>
                <a:spcPct val="90000"/>
              </a:lnSpc>
            </a:pPr>
            <a:r>
              <a:rPr lang="en-US" sz="4400" b="1">
                <a:solidFill>
                  <a:srgbClr val="DBAF66"/>
                </a:solidFill>
                <a:latin typeface="Times New Roman" panose="02020603050405020304" charset="0"/>
                <a:cs typeface="Times New Roman" panose="02020603050405020304" charset="0"/>
              </a:rPr>
              <a:t>LOREM</a:t>
            </a:r>
            <a:endParaRPr lang="en-US" sz="4400" b="1">
              <a:solidFill>
                <a:srgbClr val="831518"/>
              </a:solidFill>
              <a:latin typeface="Times New Roman" panose="02020603050405020304" charset="0"/>
              <a:cs typeface="Times New Roman" panose="02020603050405020304" charset="0"/>
            </a:endParaRPr>
          </a:p>
          <a:p>
            <a:pPr>
              <a:lnSpc>
                <a:spcPct val="90000"/>
              </a:lnSpc>
            </a:pPr>
            <a:r>
              <a:rPr lang="en-US" sz="4400" b="1">
                <a:solidFill>
                  <a:schemeClr val="tx1"/>
                </a:solidFill>
                <a:latin typeface="Times New Roman" panose="02020603050405020304" charset="0"/>
                <a:cs typeface="Times New Roman" panose="02020603050405020304" charset="0"/>
              </a:rPr>
              <a:t>IPSUM</a:t>
            </a:r>
            <a:br>
              <a:rPr lang="en-US" sz="4400" b="1">
                <a:solidFill>
                  <a:schemeClr val="tx1"/>
                </a:solidFill>
                <a:latin typeface="Times New Roman" panose="02020603050405020304" charset="0"/>
                <a:cs typeface="Times New Roman" panose="02020603050405020304" charset="0"/>
              </a:rPr>
            </a:br>
            <a:r>
              <a:rPr lang="en-US" sz="4400" b="1">
                <a:solidFill>
                  <a:schemeClr val="tx1"/>
                </a:solidFill>
                <a:latin typeface="Times New Roman" panose="02020603050405020304" charset="0"/>
                <a:cs typeface="Times New Roman" panose="02020603050405020304" charset="0"/>
              </a:rPr>
              <a:t>SIT</a:t>
            </a:r>
            <a:endParaRPr lang="en-US" sz="4400" b="1">
              <a:solidFill>
                <a:schemeClr val="tx1"/>
              </a:solidFill>
              <a:latin typeface="Times New Roman" panose="02020603050405020304" charset="0"/>
              <a:cs typeface="Times New Roman" panose="02020603050405020304" charset="0"/>
            </a:endParaRPr>
          </a:p>
        </p:txBody>
      </p:sp>
      <p:cxnSp>
        <p:nvCxnSpPr>
          <p:cNvPr id="5" name="Straight Connector 4"/>
          <p:cNvCxnSpPr/>
          <p:nvPr/>
        </p:nvCxnSpPr>
        <p:spPr>
          <a:xfrm>
            <a:off x="7537450" y="3201670"/>
            <a:ext cx="901700"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sp>
        <p:nvSpPr>
          <p:cNvPr id="12" name="Text Box 11"/>
          <p:cNvSpPr txBox="1"/>
          <p:nvPr/>
        </p:nvSpPr>
        <p:spPr>
          <a:xfrm>
            <a:off x="7450455" y="3491865"/>
            <a:ext cx="2658745" cy="2245360"/>
          </a:xfrm>
          <a:prstGeom prst="rect">
            <a:avLst/>
          </a:prstGeom>
          <a:noFill/>
        </p:spPr>
        <p:txBody>
          <a:bodyPr wrap="square" rtlCol="0">
            <a:spAutoFit/>
          </a:bodyPr>
          <a:p>
            <a:pPr algn="l"/>
            <a:r>
              <a:rPr lang="en-US" sz="1400">
                <a:latin typeface="Times New Roman" panose="02020603050405020304" charset="0"/>
                <a:cs typeface="Times New Roman" panose="02020603050405020304" charset="0"/>
              </a:rPr>
              <a:t>Lorem ipsum dolor sit amet, consectetuer adipiscing elit, sed diam nonummy nibh euismod tincidunt ut laoreet sit dolore magna aliquam erat.  Lorem ipsum dolor sit amet, consectetuer adipiscing elit, sed diam nonummy nibh euismod tincidunt ut laoreet sit dolore magna aliquam erat.  </a:t>
            </a:r>
            <a:endParaRPr lang="en-US" sz="1400">
              <a:latin typeface="Times New Roman" panose="02020603050405020304" charset="0"/>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Box 6"/>
          <p:cNvSpPr txBox="1"/>
          <p:nvPr/>
        </p:nvSpPr>
        <p:spPr>
          <a:xfrm>
            <a:off x="1669415" y="1179830"/>
            <a:ext cx="2294255" cy="1918335"/>
          </a:xfrm>
          <a:prstGeom prst="rect">
            <a:avLst/>
          </a:prstGeom>
          <a:noFill/>
        </p:spPr>
        <p:txBody>
          <a:bodyPr wrap="none" rtlCol="0">
            <a:spAutoFit/>
          </a:bodyPr>
          <a:p>
            <a:pPr>
              <a:lnSpc>
                <a:spcPct val="90000"/>
              </a:lnSpc>
            </a:pPr>
            <a:r>
              <a:rPr lang="en-US" sz="4400" b="1">
                <a:solidFill>
                  <a:srgbClr val="DBAF66"/>
                </a:solidFill>
                <a:latin typeface="Times New Roman" panose="02020603050405020304" charset="0"/>
                <a:cs typeface="Times New Roman" panose="02020603050405020304" charset="0"/>
              </a:rPr>
              <a:t>LOREM</a:t>
            </a:r>
            <a:endParaRPr lang="en-US" sz="4400" b="1">
              <a:solidFill>
                <a:srgbClr val="831518"/>
              </a:solidFill>
              <a:latin typeface="Times New Roman" panose="02020603050405020304" charset="0"/>
              <a:cs typeface="Times New Roman" panose="02020603050405020304" charset="0"/>
            </a:endParaRPr>
          </a:p>
          <a:p>
            <a:pPr>
              <a:lnSpc>
                <a:spcPct val="90000"/>
              </a:lnSpc>
            </a:pPr>
            <a:r>
              <a:rPr lang="en-US" sz="4400" b="1">
                <a:solidFill>
                  <a:schemeClr val="tx1"/>
                </a:solidFill>
                <a:latin typeface="Times New Roman" panose="02020603050405020304" charset="0"/>
                <a:cs typeface="Times New Roman" panose="02020603050405020304" charset="0"/>
              </a:rPr>
              <a:t>IPSUM</a:t>
            </a:r>
            <a:br>
              <a:rPr lang="en-US" sz="4400" b="1">
                <a:solidFill>
                  <a:schemeClr val="tx1"/>
                </a:solidFill>
                <a:latin typeface="Times New Roman" panose="02020603050405020304" charset="0"/>
                <a:cs typeface="Times New Roman" panose="02020603050405020304" charset="0"/>
              </a:rPr>
            </a:br>
            <a:r>
              <a:rPr lang="en-US" sz="4400" b="1">
                <a:solidFill>
                  <a:schemeClr val="tx1"/>
                </a:solidFill>
                <a:latin typeface="Times New Roman" panose="02020603050405020304" charset="0"/>
                <a:cs typeface="Times New Roman" panose="02020603050405020304" charset="0"/>
              </a:rPr>
              <a:t>SIT</a:t>
            </a:r>
            <a:endParaRPr lang="en-US" sz="4400" b="1">
              <a:solidFill>
                <a:schemeClr val="tx1"/>
              </a:solidFill>
              <a:latin typeface="Times New Roman" panose="02020603050405020304" charset="0"/>
              <a:cs typeface="Times New Roman" panose="02020603050405020304" charset="0"/>
            </a:endParaRPr>
          </a:p>
        </p:txBody>
      </p:sp>
      <p:cxnSp>
        <p:nvCxnSpPr>
          <p:cNvPr id="5" name="Straight Connector 4"/>
          <p:cNvCxnSpPr/>
          <p:nvPr/>
        </p:nvCxnSpPr>
        <p:spPr>
          <a:xfrm>
            <a:off x="1756410" y="3201670"/>
            <a:ext cx="901700"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sp>
        <p:nvSpPr>
          <p:cNvPr id="12" name="Text Box 11"/>
          <p:cNvSpPr txBox="1"/>
          <p:nvPr/>
        </p:nvSpPr>
        <p:spPr>
          <a:xfrm>
            <a:off x="1669415" y="3491865"/>
            <a:ext cx="2658745" cy="2245360"/>
          </a:xfrm>
          <a:prstGeom prst="rect">
            <a:avLst/>
          </a:prstGeom>
          <a:noFill/>
        </p:spPr>
        <p:txBody>
          <a:bodyPr wrap="square" rtlCol="0">
            <a:spAutoFit/>
          </a:bodyPr>
          <a:p>
            <a:pPr algn="l"/>
            <a:r>
              <a:rPr lang="en-US" sz="1400">
                <a:latin typeface="Times New Roman" panose="02020603050405020304" charset="0"/>
                <a:cs typeface="Times New Roman" panose="02020603050405020304" charset="0"/>
              </a:rPr>
              <a:t>Lorem ipsum dolor sit amet, consectetuer adipiscing elit, sed diam nonummy nibh euismod tincidunt ut laoreet sit dolore magna aliquam erat.  Lorem ipsum dolor sit amet, consectetuer adipiscing elit, sed diam nonummy nibh euismod tincidunt ut laoreet sit dolore magna aliquam erat.  </a:t>
            </a:r>
            <a:endParaRPr lang="en-US" sz="1400">
              <a:latin typeface="Times New Roman" panose="02020603050405020304" charset="0"/>
              <a:cs typeface="Times New Roman" panose="02020603050405020304" charset="0"/>
            </a:endParaRPr>
          </a:p>
        </p:txBody>
      </p:sp>
      <p:pic>
        <p:nvPicPr>
          <p:cNvPr id="2" name="Picture 1" descr="Prezentacijos_sablonas_LTVK_darbinis-22"/>
          <p:cNvPicPr>
            <a:picLocks noChangeAspect="1"/>
          </p:cNvPicPr>
          <p:nvPr/>
        </p:nvPicPr>
        <p:blipFill>
          <a:blip r:embed="rId1"/>
          <a:stretch>
            <a:fillRect/>
          </a:stretch>
        </p:blipFill>
        <p:spPr>
          <a:xfrm>
            <a:off x="6877685" y="0"/>
            <a:ext cx="5314315" cy="6858000"/>
          </a:xfrm>
          <a:prstGeom prst="rect">
            <a:avLst/>
          </a:prstGeom>
        </p:spPr>
      </p:pic>
      <p:sp>
        <p:nvSpPr>
          <p:cNvPr id="6" name="Text Box 5"/>
          <p:cNvSpPr txBox="1"/>
          <p:nvPr/>
        </p:nvSpPr>
        <p:spPr>
          <a:xfrm>
            <a:off x="11391900" y="6461125"/>
            <a:ext cx="614680" cy="368300"/>
          </a:xfrm>
          <a:prstGeom prst="rect">
            <a:avLst/>
          </a:prstGeom>
          <a:noFill/>
        </p:spPr>
        <p:txBody>
          <a:bodyPr wrap="square" rtlCol="0">
            <a:spAutoFit/>
          </a:bodyPr>
          <a:p>
            <a:r>
              <a:rPr lang="lt-LT" altLang="en-US" b="1">
                <a:solidFill>
                  <a:schemeClr val="bg1"/>
                </a:solidFill>
                <a:latin typeface="Times New Roman" panose="02020603050405020304" charset="0"/>
                <a:cs typeface="Times New Roman" panose="02020603050405020304" charset="0"/>
              </a:rPr>
              <a:t>6</a:t>
            </a:r>
            <a:endParaRPr lang="lt-LT" altLang="en-US" b="1">
              <a:solidFill>
                <a:schemeClr val="bg1"/>
              </a:solidFill>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Box 6"/>
          <p:cNvSpPr txBox="1"/>
          <p:nvPr/>
        </p:nvSpPr>
        <p:spPr>
          <a:xfrm>
            <a:off x="1359535" y="541020"/>
            <a:ext cx="4484370" cy="2085340"/>
          </a:xfrm>
          <a:prstGeom prst="rect">
            <a:avLst/>
          </a:prstGeom>
          <a:noFill/>
        </p:spPr>
        <p:txBody>
          <a:bodyPr wrap="none" rtlCol="0">
            <a:spAutoFit/>
          </a:bodyPr>
          <a:p>
            <a:pPr algn="l">
              <a:lnSpc>
                <a:spcPct val="90000"/>
              </a:lnSpc>
            </a:pPr>
            <a:r>
              <a:rPr lang="lt-LT" altLang="en-US" sz="7200" b="1">
                <a:solidFill>
                  <a:srgbClr val="831518"/>
                </a:solidFill>
                <a:latin typeface="Times New Roman" panose="02020603050405020304" charset="0"/>
                <a:cs typeface="Times New Roman" panose="02020603050405020304" charset="0"/>
              </a:rPr>
              <a:t>CYBER</a:t>
            </a:r>
            <a:endParaRPr lang="lt-LT" altLang="en-US" sz="7200" b="1">
              <a:solidFill>
                <a:srgbClr val="831518"/>
              </a:solidFill>
              <a:latin typeface="Times New Roman" panose="02020603050405020304" charset="0"/>
              <a:cs typeface="Times New Roman" panose="02020603050405020304" charset="0"/>
            </a:endParaRPr>
          </a:p>
          <a:p>
            <a:pPr algn="l">
              <a:lnSpc>
                <a:spcPct val="90000"/>
              </a:lnSpc>
            </a:pPr>
            <a:r>
              <a:rPr lang="lt-LT" altLang="en-US" sz="7200" b="1">
                <a:solidFill>
                  <a:schemeClr val="tx1"/>
                </a:solidFill>
                <a:latin typeface="Times New Roman" panose="02020603050405020304" charset="0"/>
                <a:cs typeface="Times New Roman" panose="02020603050405020304" charset="0"/>
              </a:rPr>
              <a:t>TREATHS</a:t>
            </a:r>
            <a:endParaRPr lang="lt-LT" altLang="en-US" sz="7200" b="1">
              <a:solidFill>
                <a:schemeClr val="tx1"/>
              </a:solidFill>
              <a:latin typeface="Times New Roman" panose="02020603050405020304" charset="0"/>
              <a:cs typeface="Times New Roman" panose="02020603050405020304" charset="0"/>
            </a:endParaRPr>
          </a:p>
        </p:txBody>
      </p:sp>
      <p:cxnSp>
        <p:nvCxnSpPr>
          <p:cNvPr id="5" name="Straight Connector 4"/>
          <p:cNvCxnSpPr/>
          <p:nvPr/>
        </p:nvCxnSpPr>
        <p:spPr>
          <a:xfrm>
            <a:off x="1467485" y="2921635"/>
            <a:ext cx="1426845"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pic>
        <p:nvPicPr>
          <p:cNvPr id="13" name="Picture 12" descr="Prezentacijos_sablonas_LTVK_darbinis-23"/>
          <p:cNvPicPr>
            <a:picLocks noChangeAspect="1"/>
          </p:cNvPicPr>
          <p:nvPr/>
        </p:nvPicPr>
        <p:blipFill>
          <a:blip r:embed="rId1"/>
          <a:stretch>
            <a:fillRect/>
          </a:stretch>
        </p:blipFill>
        <p:spPr>
          <a:xfrm>
            <a:off x="1467485" y="3424555"/>
            <a:ext cx="1959610" cy="2770505"/>
          </a:xfrm>
          <a:prstGeom prst="rect">
            <a:avLst/>
          </a:prstGeom>
        </p:spPr>
      </p:pic>
      <p:pic>
        <p:nvPicPr>
          <p:cNvPr id="14" name="Picture 13" descr="Prezentacijos_sablonas_LTVK_darbinis-24"/>
          <p:cNvPicPr>
            <a:picLocks noChangeAspect="1"/>
          </p:cNvPicPr>
          <p:nvPr/>
        </p:nvPicPr>
        <p:blipFill>
          <a:blip r:embed="rId2"/>
          <a:stretch>
            <a:fillRect/>
          </a:stretch>
        </p:blipFill>
        <p:spPr>
          <a:xfrm>
            <a:off x="3998595" y="3424555"/>
            <a:ext cx="1957705" cy="2770505"/>
          </a:xfrm>
          <a:prstGeom prst="rect">
            <a:avLst/>
          </a:prstGeom>
        </p:spPr>
      </p:pic>
      <p:pic>
        <p:nvPicPr>
          <p:cNvPr id="15" name="Picture 14" descr="Prezentacijos_sablonas_LTVK_darbinis-25"/>
          <p:cNvPicPr>
            <a:picLocks noChangeAspect="1"/>
          </p:cNvPicPr>
          <p:nvPr/>
        </p:nvPicPr>
        <p:blipFill>
          <a:blip r:embed="rId3"/>
          <a:stretch>
            <a:fillRect/>
          </a:stretch>
        </p:blipFill>
        <p:spPr>
          <a:xfrm>
            <a:off x="6564630" y="3424555"/>
            <a:ext cx="1957705" cy="2770505"/>
          </a:xfrm>
          <a:prstGeom prst="rect">
            <a:avLst/>
          </a:prstGeom>
        </p:spPr>
      </p:pic>
      <p:pic>
        <p:nvPicPr>
          <p:cNvPr id="16" name="Picture 15" descr="Prezentacijos_sablonas_LTVK_darbinis-26"/>
          <p:cNvPicPr>
            <a:picLocks noChangeAspect="1"/>
          </p:cNvPicPr>
          <p:nvPr/>
        </p:nvPicPr>
        <p:blipFill>
          <a:blip r:embed="rId4"/>
          <a:stretch>
            <a:fillRect/>
          </a:stretch>
        </p:blipFill>
        <p:spPr>
          <a:xfrm>
            <a:off x="9182100" y="3424555"/>
            <a:ext cx="1958975" cy="2769870"/>
          </a:xfrm>
          <a:prstGeom prst="rect">
            <a:avLst/>
          </a:prstGeom>
        </p:spPr>
      </p:pic>
      <p:sp>
        <p:nvSpPr>
          <p:cNvPr id="17" name="Text Box 16"/>
          <p:cNvSpPr txBox="1"/>
          <p:nvPr/>
        </p:nvSpPr>
        <p:spPr>
          <a:xfrm>
            <a:off x="11391900" y="6461125"/>
            <a:ext cx="614680" cy="368300"/>
          </a:xfrm>
          <a:prstGeom prst="rect">
            <a:avLst/>
          </a:prstGeom>
          <a:noFill/>
        </p:spPr>
        <p:txBody>
          <a:bodyPr wrap="square" rtlCol="0">
            <a:spAutoFit/>
          </a:bodyPr>
          <a:p>
            <a:r>
              <a:rPr lang="lt-LT" altLang="en-US" b="1">
                <a:solidFill>
                  <a:schemeClr val="tx1"/>
                </a:solidFill>
                <a:latin typeface="Times New Roman" panose="02020603050405020304" charset="0"/>
                <a:cs typeface="Times New Roman" panose="02020603050405020304" charset="0"/>
              </a:rPr>
              <a:t>7</a:t>
            </a:r>
            <a:endParaRPr lang="lt-LT" altLang="en-US" b="1">
              <a:solidFill>
                <a:schemeClr val="tx1"/>
              </a:solidFill>
              <a:latin typeface="Times New Roman" panose="02020603050405020304" charset="0"/>
              <a:cs typeface="Times New Roman" panose="02020603050405020304" charset="0"/>
            </a:endParaRPr>
          </a:p>
        </p:txBody>
      </p:sp>
      <p:sp>
        <p:nvSpPr>
          <p:cNvPr id="18" name="Text Box 17"/>
          <p:cNvSpPr txBox="1"/>
          <p:nvPr/>
        </p:nvSpPr>
        <p:spPr>
          <a:xfrm>
            <a:off x="1729105" y="3791585"/>
            <a:ext cx="1375410" cy="829945"/>
          </a:xfrm>
          <a:prstGeom prst="rect">
            <a:avLst/>
          </a:prstGeom>
          <a:noFill/>
        </p:spPr>
        <p:txBody>
          <a:bodyPr wrap="square" rtlCol="0">
            <a:spAutoFit/>
          </a:bodyPr>
          <a:p>
            <a:r>
              <a:rPr lang="en-US" sz="1600">
                <a:solidFill>
                  <a:schemeClr val="bg1"/>
                </a:solidFill>
                <a:latin typeface="Times New Roman" panose="02020603050405020304" charset="0"/>
                <a:cs typeface="Times New Roman" panose="02020603050405020304" charset="0"/>
              </a:rPr>
              <a:t>22,3 milliard</a:t>
            </a:r>
            <a:endParaRPr lang="en-US" sz="1600">
              <a:solidFill>
                <a:schemeClr val="bg1"/>
              </a:solidFill>
              <a:latin typeface="Times New Roman" panose="02020603050405020304" charset="0"/>
              <a:cs typeface="Times New Roman" panose="02020603050405020304" charset="0"/>
            </a:endParaRPr>
          </a:p>
          <a:p>
            <a:r>
              <a:rPr lang="en-US" sz="1600">
                <a:solidFill>
                  <a:schemeClr val="bg1"/>
                </a:solidFill>
                <a:latin typeface="Times New Roman" panose="02020603050405020304" charset="0"/>
                <a:cs typeface="Times New Roman" panose="02020603050405020304" charset="0"/>
              </a:rPr>
              <a:t>devices until</a:t>
            </a:r>
            <a:endParaRPr lang="en-US" sz="1600">
              <a:solidFill>
                <a:schemeClr val="bg1"/>
              </a:solidFill>
              <a:latin typeface="Times New Roman" panose="02020603050405020304" charset="0"/>
              <a:cs typeface="Times New Roman" panose="02020603050405020304" charset="0"/>
            </a:endParaRPr>
          </a:p>
          <a:p>
            <a:r>
              <a:rPr lang="en-US" sz="1600">
                <a:solidFill>
                  <a:schemeClr val="bg1"/>
                </a:solidFill>
                <a:latin typeface="Times New Roman" panose="02020603050405020304" charset="0"/>
                <a:cs typeface="Times New Roman" panose="02020603050405020304" charset="0"/>
              </a:rPr>
              <a:t>2023</a:t>
            </a:r>
            <a:endParaRPr lang="en-US" sz="1600">
              <a:solidFill>
                <a:schemeClr val="bg1"/>
              </a:solidFill>
              <a:latin typeface="Times New Roman" panose="02020603050405020304" charset="0"/>
              <a:cs typeface="Times New Roman" panose="02020603050405020304" charset="0"/>
            </a:endParaRPr>
          </a:p>
        </p:txBody>
      </p:sp>
      <p:sp>
        <p:nvSpPr>
          <p:cNvPr id="19" name="Text Box 18"/>
          <p:cNvSpPr txBox="1"/>
          <p:nvPr/>
        </p:nvSpPr>
        <p:spPr>
          <a:xfrm>
            <a:off x="4289425" y="3791585"/>
            <a:ext cx="1420495" cy="829945"/>
          </a:xfrm>
          <a:prstGeom prst="rect">
            <a:avLst/>
          </a:prstGeom>
          <a:noFill/>
        </p:spPr>
        <p:txBody>
          <a:bodyPr wrap="square" rtlCol="0">
            <a:spAutoFit/>
          </a:bodyPr>
          <a:p>
            <a:r>
              <a:rPr lang="en-US" sz="1600">
                <a:solidFill>
                  <a:schemeClr val="bg1"/>
                </a:solidFill>
                <a:latin typeface="Times New Roman" panose="02020603050405020304" charset="0"/>
                <a:cs typeface="Times New Roman" panose="02020603050405020304" charset="0"/>
              </a:rPr>
              <a:t>102% increase</a:t>
            </a:r>
            <a:endParaRPr lang="en-US" sz="1600">
              <a:solidFill>
                <a:schemeClr val="bg1"/>
              </a:solidFill>
              <a:latin typeface="Times New Roman" panose="02020603050405020304" charset="0"/>
              <a:cs typeface="Times New Roman" panose="02020603050405020304" charset="0"/>
            </a:endParaRPr>
          </a:p>
          <a:p>
            <a:r>
              <a:rPr lang="en-US" sz="1600">
                <a:solidFill>
                  <a:schemeClr val="bg1"/>
                </a:solidFill>
                <a:latin typeface="Times New Roman" panose="02020603050405020304" charset="0"/>
                <a:cs typeface="Times New Roman" panose="02020603050405020304" charset="0"/>
              </a:rPr>
              <a:t>in ransomware</a:t>
            </a:r>
            <a:endParaRPr lang="en-US" sz="1600">
              <a:solidFill>
                <a:schemeClr val="bg1"/>
              </a:solidFill>
              <a:latin typeface="Times New Roman" panose="02020603050405020304" charset="0"/>
              <a:cs typeface="Times New Roman" panose="02020603050405020304" charset="0"/>
            </a:endParaRPr>
          </a:p>
          <a:p>
            <a:r>
              <a:rPr lang="en-US" sz="1600">
                <a:solidFill>
                  <a:schemeClr val="bg1"/>
                </a:solidFill>
                <a:latin typeface="Times New Roman" panose="02020603050405020304" charset="0"/>
                <a:cs typeface="Times New Roman" panose="02020603050405020304" charset="0"/>
              </a:rPr>
              <a:t>attacks in 2021</a:t>
            </a:r>
            <a:endParaRPr lang="en-US" sz="1600">
              <a:solidFill>
                <a:schemeClr val="bg1"/>
              </a:solidFill>
              <a:latin typeface="Times New Roman" panose="02020603050405020304" charset="0"/>
              <a:cs typeface="Times New Roman" panose="02020603050405020304" charset="0"/>
            </a:endParaRPr>
          </a:p>
        </p:txBody>
      </p:sp>
      <p:sp>
        <p:nvSpPr>
          <p:cNvPr id="20" name="Text Box 19"/>
          <p:cNvSpPr txBox="1"/>
          <p:nvPr/>
        </p:nvSpPr>
        <p:spPr>
          <a:xfrm>
            <a:off x="6833870" y="3791585"/>
            <a:ext cx="1420495" cy="829945"/>
          </a:xfrm>
          <a:prstGeom prst="rect">
            <a:avLst/>
          </a:prstGeom>
          <a:noFill/>
        </p:spPr>
        <p:txBody>
          <a:bodyPr wrap="square" rtlCol="0">
            <a:spAutoFit/>
          </a:bodyPr>
          <a:p>
            <a:r>
              <a:rPr lang="en-US" sz="1600">
                <a:solidFill>
                  <a:schemeClr val="bg1"/>
                </a:solidFill>
                <a:latin typeface="Times New Roman" panose="02020603050405020304" charset="0"/>
                <a:cs typeface="Times New Roman" panose="02020603050405020304" charset="0"/>
              </a:rPr>
              <a:t>15,421 internet</a:t>
            </a:r>
            <a:endParaRPr lang="en-US" sz="1600">
              <a:solidFill>
                <a:schemeClr val="bg1"/>
              </a:solidFill>
              <a:latin typeface="Times New Roman" panose="02020603050405020304" charset="0"/>
              <a:cs typeface="Times New Roman" panose="02020603050405020304" charset="0"/>
            </a:endParaRPr>
          </a:p>
          <a:p>
            <a:r>
              <a:rPr lang="en-US" sz="1600">
                <a:solidFill>
                  <a:schemeClr val="bg1"/>
                </a:solidFill>
                <a:latin typeface="Times New Roman" panose="02020603050405020304" charset="0"/>
                <a:cs typeface="Times New Roman" panose="02020603050405020304" charset="0"/>
              </a:rPr>
              <a:t>crimes in the</a:t>
            </a:r>
            <a:endParaRPr lang="en-US" sz="1600">
              <a:solidFill>
                <a:schemeClr val="bg1"/>
              </a:solidFill>
              <a:latin typeface="Times New Roman" panose="02020603050405020304" charset="0"/>
              <a:cs typeface="Times New Roman" panose="02020603050405020304" charset="0"/>
            </a:endParaRPr>
          </a:p>
          <a:p>
            <a:r>
              <a:rPr lang="en-US" sz="1600">
                <a:solidFill>
                  <a:schemeClr val="bg1"/>
                </a:solidFill>
                <a:latin typeface="Times New Roman" panose="02020603050405020304" charset="0"/>
                <a:cs typeface="Times New Roman" panose="02020603050405020304" charset="0"/>
              </a:rPr>
              <a:t>world </a:t>
            </a:r>
            <a:endParaRPr lang="en-US" sz="1600">
              <a:solidFill>
                <a:schemeClr val="bg1"/>
              </a:solidFill>
              <a:latin typeface="Times New Roman" panose="02020603050405020304" charset="0"/>
              <a:cs typeface="Times New Roman" panose="02020603050405020304" charset="0"/>
            </a:endParaRPr>
          </a:p>
        </p:txBody>
      </p:sp>
      <p:sp>
        <p:nvSpPr>
          <p:cNvPr id="21" name="Text Box 20"/>
          <p:cNvSpPr txBox="1"/>
          <p:nvPr/>
        </p:nvSpPr>
        <p:spPr>
          <a:xfrm>
            <a:off x="9451340" y="3791585"/>
            <a:ext cx="1420495" cy="1076325"/>
          </a:xfrm>
          <a:prstGeom prst="rect">
            <a:avLst/>
          </a:prstGeom>
          <a:noFill/>
        </p:spPr>
        <p:txBody>
          <a:bodyPr wrap="square" rtlCol="0">
            <a:spAutoFit/>
          </a:bodyPr>
          <a:p>
            <a:r>
              <a:rPr lang="en-US" sz="1600">
                <a:solidFill>
                  <a:schemeClr val="bg1"/>
                </a:solidFill>
                <a:latin typeface="Times New Roman" panose="02020603050405020304" charset="0"/>
                <a:cs typeface="Times New Roman" panose="02020603050405020304" charset="0"/>
              </a:rPr>
              <a:t>72% - Small</a:t>
            </a:r>
            <a:endParaRPr lang="en-US" sz="1600">
              <a:solidFill>
                <a:schemeClr val="bg1"/>
              </a:solidFill>
              <a:latin typeface="Times New Roman" panose="02020603050405020304" charset="0"/>
              <a:cs typeface="Times New Roman" panose="02020603050405020304" charset="0"/>
            </a:endParaRPr>
          </a:p>
          <a:p>
            <a:r>
              <a:rPr lang="en-US" sz="1600">
                <a:solidFill>
                  <a:schemeClr val="bg1"/>
                </a:solidFill>
                <a:latin typeface="Times New Roman" panose="02020603050405020304" charset="0"/>
                <a:cs typeface="Times New Roman" panose="02020603050405020304" charset="0"/>
              </a:rPr>
              <a:t>and medium</a:t>
            </a:r>
            <a:endParaRPr lang="en-US" sz="1600">
              <a:solidFill>
                <a:schemeClr val="bg1"/>
              </a:solidFill>
              <a:latin typeface="Times New Roman" panose="02020603050405020304" charset="0"/>
              <a:cs typeface="Times New Roman" panose="02020603050405020304" charset="0"/>
            </a:endParaRPr>
          </a:p>
          <a:p>
            <a:r>
              <a:rPr lang="en-US" sz="1600">
                <a:solidFill>
                  <a:schemeClr val="bg1"/>
                </a:solidFill>
                <a:latin typeface="Times New Roman" panose="02020603050405020304" charset="0"/>
                <a:cs typeface="Times New Roman" panose="02020603050405020304" charset="0"/>
              </a:rPr>
              <a:t>companies in </a:t>
            </a:r>
            <a:endParaRPr lang="en-US" sz="1600">
              <a:solidFill>
                <a:schemeClr val="bg1"/>
              </a:solidFill>
              <a:latin typeface="Times New Roman" panose="02020603050405020304" charset="0"/>
              <a:cs typeface="Times New Roman" panose="02020603050405020304" charset="0"/>
            </a:endParaRPr>
          </a:p>
          <a:p>
            <a:r>
              <a:rPr lang="en-US" sz="1600">
                <a:solidFill>
                  <a:schemeClr val="bg1"/>
                </a:solidFill>
                <a:latin typeface="Times New Roman" panose="02020603050405020304" charset="0"/>
                <a:cs typeface="Times New Roman" panose="02020603050405020304" charset="0"/>
              </a:rPr>
              <a:t>Lithuania  </a:t>
            </a:r>
            <a:endParaRPr lang="en-US" sz="1600">
              <a:solidFill>
                <a:schemeClr val="bg1"/>
              </a:solidFill>
              <a:latin typeface="Times New Roman" panose="02020603050405020304" charset="0"/>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Box 6"/>
          <p:cNvSpPr txBox="1"/>
          <p:nvPr/>
        </p:nvSpPr>
        <p:spPr>
          <a:xfrm>
            <a:off x="1035685" y="514350"/>
            <a:ext cx="2332990" cy="1087755"/>
          </a:xfrm>
          <a:prstGeom prst="rect">
            <a:avLst/>
          </a:prstGeom>
          <a:noFill/>
        </p:spPr>
        <p:txBody>
          <a:bodyPr wrap="none" rtlCol="0">
            <a:spAutoFit/>
          </a:bodyPr>
          <a:p>
            <a:pPr algn="l">
              <a:lnSpc>
                <a:spcPct val="90000"/>
              </a:lnSpc>
            </a:pPr>
            <a:r>
              <a:rPr lang="lt-LT" altLang="en-US" sz="3600" b="1">
                <a:solidFill>
                  <a:srgbClr val="831518"/>
                </a:solidFill>
                <a:latin typeface="Times New Roman" panose="02020603050405020304" charset="0"/>
                <a:cs typeface="Times New Roman" panose="02020603050405020304" charset="0"/>
              </a:rPr>
              <a:t>CYBER</a:t>
            </a:r>
            <a:endParaRPr lang="lt-LT" altLang="en-US" sz="3600" b="1">
              <a:solidFill>
                <a:srgbClr val="831518"/>
              </a:solidFill>
              <a:latin typeface="Times New Roman" panose="02020603050405020304" charset="0"/>
              <a:cs typeface="Times New Roman" panose="02020603050405020304" charset="0"/>
            </a:endParaRPr>
          </a:p>
          <a:p>
            <a:pPr algn="l">
              <a:lnSpc>
                <a:spcPct val="90000"/>
              </a:lnSpc>
            </a:pPr>
            <a:r>
              <a:rPr lang="lt-LT" altLang="en-US" sz="3600" b="1">
                <a:solidFill>
                  <a:schemeClr val="tx1"/>
                </a:solidFill>
                <a:latin typeface="Times New Roman" panose="02020603050405020304" charset="0"/>
                <a:cs typeface="Times New Roman" panose="02020603050405020304" charset="0"/>
              </a:rPr>
              <a:t>TREATHS</a:t>
            </a:r>
            <a:endParaRPr lang="lt-LT" altLang="en-US" sz="3600" b="1">
              <a:solidFill>
                <a:schemeClr val="tx1"/>
              </a:solidFill>
              <a:latin typeface="Times New Roman" panose="02020603050405020304" charset="0"/>
              <a:cs typeface="Times New Roman" panose="02020603050405020304" charset="0"/>
            </a:endParaRPr>
          </a:p>
        </p:txBody>
      </p:sp>
      <p:cxnSp>
        <p:nvCxnSpPr>
          <p:cNvPr id="5" name="Straight Connector 4"/>
          <p:cNvCxnSpPr/>
          <p:nvPr/>
        </p:nvCxnSpPr>
        <p:spPr>
          <a:xfrm>
            <a:off x="1143000" y="1818005"/>
            <a:ext cx="883920"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sp>
        <p:nvSpPr>
          <p:cNvPr id="12" name="Text Box 11"/>
          <p:cNvSpPr txBox="1"/>
          <p:nvPr/>
        </p:nvSpPr>
        <p:spPr>
          <a:xfrm>
            <a:off x="1035685" y="2169160"/>
            <a:ext cx="3226435" cy="1814830"/>
          </a:xfrm>
          <a:prstGeom prst="rect">
            <a:avLst/>
          </a:prstGeom>
          <a:noFill/>
        </p:spPr>
        <p:txBody>
          <a:bodyPr wrap="square" rtlCol="0">
            <a:spAutoFit/>
          </a:bodyPr>
          <a:p>
            <a:pPr algn="l"/>
            <a:r>
              <a:rPr lang="en-US" sz="1400">
                <a:latin typeface="Times New Roman" panose="02020603050405020304" charset="0"/>
                <a:cs typeface="Times New Roman" panose="02020603050405020304" charset="0"/>
              </a:rPr>
              <a:t>Cybersecurity threats and crimes are growing in Europe and whole world, more over they become more sophisticated.</a:t>
            </a:r>
            <a:endParaRPr lang="en-US" sz="1400">
              <a:latin typeface="Times New Roman" panose="02020603050405020304" charset="0"/>
              <a:cs typeface="Times New Roman" panose="02020603050405020304" charset="0"/>
            </a:endParaRPr>
          </a:p>
          <a:p>
            <a:pPr algn="l"/>
            <a:r>
              <a:rPr lang="en-US" sz="1400">
                <a:latin typeface="Times New Roman" panose="02020603050405020304" charset="0"/>
                <a:cs typeface="Times New Roman" panose="02020603050405020304" charset="0"/>
              </a:rPr>
              <a:t> </a:t>
            </a:r>
            <a:endParaRPr lang="en-US" sz="1400">
              <a:latin typeface="Times New Roman" panose="02020603050405020304" charset="0"/>
              <a:cs typeface="Times New Roman" panose="02020603050405020304" charset="0"/>
            </a:endParaRPr>
          </a:p>
          <a:p>
            <a:pPr algn="l"/>
            <a:r>
              <a:rPr lang="en-US" sz="1400">
                <a:latin typeface="Times New Roman" panose="02020603050405020304" charset="0"/>
                <a:cs typeface="Times New Roman" panose="02020603050405020304" charset="0"/>
              </a:rPr>
              <a:t>Also, it does seem that this tendency will grow in the future, since more and more devices will be connected to internet and will become more vulnerable. </a:t>
            </a:r>
            <a:endParaRPr lang="en-US" sz="1400">
              <a:latin typeface="Times New Roman" panose="02020603050405020304" charset="0"/>
              <a:cs typeface="Times New Roman" panose="02020603050405020304" charset="0"/>
            </a:endParaRPr>
          </a:p>
        </p:txBody>
      </p:sp>
      <p:sp>
        <p:nvSpPr>
          <p:cNvPr id="2" name="Text Box 1"/>
          <p:cNvSpPr txBox="1"/>
          <p:nvPr/>
        </p:nvSpPr>
        <p:spPr>
          <a:xfrm>
            <a:off x="1035685" y="4599305"/>
            <a:ext cx="3707765" cy="460375"/>
          </a:xfrm>
          <a:prstGeom prst="rect">
            <a:avLst/>
          </a:prstGeom>
          <a:noFill/>
        </p:spPr>
        <p:txBody>
          <a:bodyPr wrap="square" rtlCol="0">
            <a:spAutoFit/>
          </a:bodyPr>
          <a:p>
            <a:pPr algn="l"/>
            <a:r>
              <a:rPr lang="en-US" sz="1200" b="1">
                <a:solidFill>
                  <a:srgbClr val="831518"/>
                </a:solidFill>
                <a:latin typeface="Times New Roman" panose="02020603050405020304" charset="0"/>
                <a:cs typeface="Times New Roman" panose="02020603050405020304" charset="0"/>
              </a:rPr>
              <a:t>ESTIMATED GLOBAL</a:t>
            </a:r>
            <a:r>
              <a:rPr lang="lt-LT" altLang="en-US" sz="1200" b="1">
                <a:solidFill>
                  <a:srgbClr val="831518"/>
                </a:solidFill>
                <a:latin typeface="Times New Roman" panose="02020603050405020304" charset="0"/>
                <a:cs typeface="Times New Roman" panose="02020603050405020304" charset="0"/>
              </a:rPr>
              <a:t> </a:t>
            </a:r>
            <a:r>
              <a:rPr lang="en-US" sz="1200" b="1">
                <a:solidFill>
                  <a:srgbClr val="831518"/>
                </a:solidFill>
                <a:latin typeface="Times New Roman" panose="02020603050405020304" charset="0"/>
                <a:cs typeface="Times New Roman" panose="02020603050405020304" charset="0"/>
              </a:rPr>
              <a:t>CYBERSECURITY</a:t>
            </a:r>
            <a:endParaRPr lang="en-US" sz="1200" b="1">
              <a:solidFill>
                <a:srgbClr val="831518"/>
              </a:solidFill>
              <a:latin typeface="Times New Roman" panose="02020603050405020304" charset="0"/>
              <a:cs typeface="Times New Roman" panose="02020603050405020304" charset="0"/>
            </a:endParaRPr>
          </a:p>
          <a:p>
            <a:pPr algn="l"/>
            <a:r>
              <a:rPr lang="en-US" sz="1200" b="1">
                <a:solidFill>
                  <a:srgbClr val="831518"/>
                </a:solidFill>
                <a:latin typeface="Times New Roman" panose="02020603050405020304" charset="0"/>
                <a:cs typeface="Times New Roman" panose="02020603050405020304" charset="0"/>
              </a:rPr>
              <a:t>SPENDING TO 2023</a:t>
            </a:r>
            <a:endParaRPr lang="en-US" sz="1200" b="1">
              <a:solidFill>
                <a:srgbClr val="831518"/>
              </a:solidFill>
              <a:latin typeface="Times New Roman" panose="02020603050405020304" charset="0"/>
              <a:cs typeface="Times New Roman" panose="02020603050405020304" charset="0"/>
            </a:endParaRPr>
          </a:p>
        </p:txBody>
      </p:sp>
      <p:cxnSp>
        <p:nvCxnSpPr>
          <p:cNvPr id="3" name="Straight Connector 2"/>
          <p:cNvCxnSpPr/>
          <p:nvPr/>
        </p:nvCxnSpPr>
        <p:spPr>
          <a:xfrm>
            <a:off x="1143000" y="5194300"/>
            <a:ext cx="883920"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sp>
        <p:nvSpPr>
          <p:cNvPr id="4" name="Text Box 3"/>
          <p:cNvSpPr txBox="1"/>
          <p:nvPr/>
        </p:nvSpPr>
        <p:spPr>
          <a:xfrm>
            <a:off x="1035685" y="5389880"/>
            <a:ext cx="3348355" cy="737235"/>
          </a:xfrm>
          <a:prstGeom prst="rect">
            <a:avLst/>
          </a:prstGeom>
          <a:noFill/>
        </p:spPr>
        <p:txBody>
          <a:bodyPr wrap="square" rtlCol="0">
            <a:spAutoFit/>
          </a:bodyPr>
          <a:p>
            <a:pPr algn="l"/>
            <a:r>
              <a:rPr lang="en-US" sz="1400">
                <a:latin typeface="Times New Roman" panose="02020603050405020304" charset="0"/>
                <a:cs typeface="Times New Roman" panose="02020603050405020304" charset="0"/>
              </a:rPr>
              <a:t>An estimated ten-fold increase in spending as cybercrime becomes a pivotal focus.</a:t>
            </a:r>
            <a:endParaRPr lang="en-US" sz="1400">
              <a:latin typeface="Times New Roman" panose="02020603050405020304" charset="0"/>
              <a:cs typeface="Times New Roman" panose="02020603050405020304" charset="0"/>
            </a:endParaRPr>
          </a:p>
          <a:p>
            <a:pPr algn="l"/>
            <a:r>
              <a:rPr lang="en-US" sz="1400">
                <a:latin typeface="Times New Roman" panose="02020603050405020304" charset="0"/>
                <a:cs typeface="Times New Roman" panose="02020603050405020304" charset="0"/>
              </a:rPr>
              <a:t>Source: IT-Harvest</a:t>
            </a:r>
            <a:endParaRPr lang="en-US" sz="1400">
              <a:latin typeface="Times New Roman" panose="02020603050405020304" charset="0"/>
              <a:cs typeface="Times New Roman" panose="02020603050405020304" charset="0"/>
            </a:endParaRPr>
          </a:p>
        </p:txBody>
      </p:sp>
      <p:sp>
        <p:nvSpPr>
          <p:cNvPr id="17" name="Text Box 16"/>
          <p:cNvSpPr txBox="1"/>
          <p:nvPr/>
        </p:nvSpPr>
        <p:spPr>
          <a:xfrm>
            <a:off x="11391900" y="6461125"/>
            <a:ext cx="614680" cy="368300"/>
          </a:xfrm>
          <a:prstGeom prst="rect">
            <a:avLst/>
          </a:prstGeom>
          <a:noFill/>
        </p:spPr>
        <p:txBody>
          <a:bodyPr wrap="square" rtlCol="0">
            <a:spAutoFit/>
          </a:bodyPr>
          <a:p>
            <a:r>
              <a:rPr lang="lt-LT" altLang="en-US" b="1">
                <a:solidFill>
                  <a:schemeClr val="tx1"/>
                </a:solidFill>
                <a:latin typeface="Times New Roman" panose="02020603050405020304" charset="0"/>
                <a:cs typeface="Times New Roman" panose="02020603050405020304" charset="0"/>
              </a:rPr>
              <a:t>8</a:t>
            </a:r>
            <a:endParaRPr lang="lt-LT" altLang="en-US" b="1">
              <a:solidFill>
                <a:schemeClr val="tx1"/>
              </a:solidFill>
              <a:latin typeface="Times New Roman" panose="02020603050405020304" charset="0"/>
              <a:cs typeface="Times New Roman" panose="02020603050405020304" charset="0"/>
            </a:endParaRPr>
          </a:p>
        </p:txBody>
      </p:sp>
      <p:graphicFrame>
        <p:nvGraphicFramePr>
          <p:cNvPr id="6" name="Content Placeholder 5"/>
          <p:cNvGraphicFramePr/>
          <p:nvPr>
            <p:ph sz="half" idx="1"/>
          </p:nvPr>
        </p:nvGraphicFramePr>
        <p:xfrm>
          <a:off x="5253355" y="1085215"/>
          <a:ext cx="6616700" cy="567499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Text Box 16"/>
          <p:cNvSpPr txBox="1"/>
          <p:nvPr/>
        </p:nvSpPr>
        <p:spPr>
          <a:xfrm>
            <a:off x="11391900" y="6461125"/>
            <a:ext cx="614680" cy="368300"/>
          </a:xfrm>
          <a:prstGeom prst="rect">
            <a:avLst/>
          </a:prstGeom>
          <a:noFill/>
        </p:spPr>
        <p:txBody>
          <a:bodyPr wrap="square" rtlCol="0">
            <a:spAutoFit/>
          </a:bodyPr>
          <a:p>
            <a:r>
              <a:rPr lang="lt-LT" altLang="en-US" b="1">
                <a:solidFill>
                  <a:schemeClr val="tx1"/>
                </a:solidFill>
                <a:latin typeface="Times New Roman" panose="02020603050405020304" charset="0"/>
                <a:cs typeface="Times New Roman" panose="02020603050405020304" charset="0"/>
              </a:rPr>
              <a:t>9</a:t>
            </a:r>
            <a:endParaRPr lang="lt-LT" altLang="en-US" b="1">
              <a:solidFill>
                <a:schemeClr val="tx1"/>
              </a:solidFill>
              <a:latin typeface="Times New Roman" panose="02020603050405020304" charset="0"/>
              <a:cs typeface="Times New Roman" panose="02020603050405020304" charset="0"/>
            </a:endParaRPr>
          </a:p>
        </p:txBody>
      </p:sp>
      <p:sp>
        <p:nvSpPr>
          <p:cNvPr id="7" name="Text Box 6"/>
          <p:cNvSpPr txBox="1"/>
          <p:nvPr/>
        </p:nvSpPr>
        <p:spPr>
          <a:xfrm>
            <a:off x="1359535" y="541020"/>
            <a:ext cx="8109585" cy="1088390"/>
          </a:xfrm>
          <a:prstGeom prst="rect">
            <a:avLst/>
          </a:prstGeom>
          <a:noFill/>
        </p:spPr>
        <p:txBody>
          <a:bodyPr wrap="square" rtlCol="0">
            <a:spAutoFit/>
          </a:bodyPr>
          <a:p>
            <a:pPr algn="l">
              <a:lnSpc>
                <a:spcPct val="90000"/>
              </a:lnSpc>
            </a:pPr>
            <a:r>
              <a:rPr lang="lt-LT" altLang="en-US" sz="7200" b="1">
                <a:solidFill>
                  <a:srgbClr val="831518"/>
                </a:solidFill>
                <a:latin typeface="Times New Roman" panose="02020603050405020304" charset="0"/>
                <a:cs typeface="Times New Roman" panose="02020603050405020304" charset="0"/>
              </a:rPr>
              <a:t>OPPORTUNITIES</a:t>
            </a:r>
            <a:endParaRPr lang="lt-LT" altLang="en-US" sz="7200" b="1">
              <a:solidFill>
                <a:srgbClr val="831518"/>
              </a:solidFill>
              <a:latin typeface="Times New Roman" panose="02020603050405020304" charset="0"/>
              <a:cs typeface="Times New Roman" panose="02020603050405020304" charset="0"/>
            </a:endParaRPr>
          </a:p>
        </p:txBody>
      </p:sp>
      <p:cxnSp>
        <p:nvCxnSpPr>
          <p:cNvPr id="5" name="Straight Connector 4"/>
          <p:cNvCxnSpPr/>
          <p:nvPr/>
        </p:nvCxnSpPr>
        <p:spPr>
          <a:xfrm>
            <a:off x="1458595" y="1870075"/>
            <a:ext cx="883920" cy="0"/>
          </a:xfrm>
          <a:prstGeom prst="line">
            <a:avLst/>
          </a:prstGeom>
          <a:ln w="25400">
            <a:solidFill>
              <a:srgbClr val="DBAF66"/>
            </a:solidFill>
          </a:ln>
        </p:spPr>
        <p:style>
          <a:lnRef idx="1">
            <a:schemeClr val="accent1"/>
          </a:lnRef>
          <a:fillRef idx="0">
            <a:schemeClr val="accent1"/>
          </a:fillRef>
          <a:effectRef idx="0">
            <a:schemeClr val="accent1"/>
          </a:effectRef>
          <a:fontRef idx="minor">
            <a:schemeClr val="tx1"/>
          </a:fontRef>
        </p:style>
      </p:cxnSp>
      <p:pic>
        <p:nvPicPr>
          <p:cNvPr id="2" name="Picture 1" descr="Prezentacijos_sablonas_LTVK_darbinis-16"/>
          <p:cNvPicPr>
            <a:picLocks noChangeAspect="1"/>
          </p:cNvPicPr>
          <p:nvPr/>
        </p:nvPicPr>
        <p:blipFill>
          <a:blip r:embed="rId1"/>
          <a:stretch>
            <a:fillRect/>
          </a:stretch>
        </p:blipFill>
        <p:spPr>
          <a:xfrm>
            <a:off x="1458595" y="3413760"/>
            <a:ext cx="1939290" cy="2741295"/>
          </a:xfrm>
          <a:prstGeom prst="rect">
            <a:avLst/>
          </a:prstGeom>
        </p:spPr>
      </p:pic>
      <p:pic>
        <p:nvPicPr>
          <p:cNvPr id="3" name="Picture 2" descr="Prezentacijos_sablonas_LTVK_darbinis-16"/>
          <p:cNvPicPr>
            <a:picLocks noChangeAspect="1"/>
          </p:cNvPicPr>
          <p:nvPr/>
        </p:nvPicPr>
        <p:blipFill>
          <a:blip r:embed="rId1"/>
          <a:stretch>
            <a:fillRect/>
          </a:stretch>
        </p:blipFill>
        <p:spPr>
          <a:xfrm>
            <a:off x="4993005" y="3413760"/>
            <a:ext cx="1939290" cy="2741295"/>
          </a:xfrm>
          <a:prstGeom prst="rect">
            <a:avLst/>
          </a:prstGeom>
        </p:spPr>
      </p:pic>
      <p:pic>
        <p:nvPicPr>
          <p:cNvPr id="6" name="Picture 5" descr="Prezentacijos_sablonas_LTVK_darbinis-16"/>
          <p:cNvPicPr>
            <a:picLocks noChangeAspect="1"/>
          </p:cNvPicPr>
          <p:nvPr/>
        </p:nvPicPr>
        <p:blipFill>
          <a:blip r:embed="rId1"/>
          <a:stretch>
            <a:fillRect/>
          </a:stretch>
        </p:blipFill>
        <p:spPr>
          <a:xfrm>
            <a:off x="8526780" y="3413760"/>
            <a:ext cx="1939290" cy="2741295"/>
          </a:xfrm>
          <a:prstGeom prst="rect">
            <a:avLst/>
          </a:prstGeom>
        </p:spPr>
      </p:pic>
      <p:pic>
        <p:nvPicPr>
          <p:cNvPr id="10" name="Picture 9" descr="Prezentacijos_sablonas_LTVK_darbinis-19"/>
          <p:cNvPicPr>
            <a:picLocks noChangeAspect="1"/>
          </p:cNvPicPr>
          <p:nvPr/>
        </p:nvPicPr>
        <p:blipFill>
          <a:blip r:embed="rId2"/>
          <a:stretch>
            <a:fillRect/>
          </a:stretch>
        </p:blipFill>
        <p:spPr>
          <a:xfrm>
            <a:off x="1895475" y="3675380"/>
            <a:ext cx="1064895" cy="1101725"/>
          </a:xfrm>
          <a:prstGeom prst="rect">
            <a:avLst/>
          </a:prstGeom>
        </p:spPr>
      </p:pic>
      <p:pic>
        <p:nvPicPr>
          <p:cNvPr id="11" name="Picture 10" descr="Prezentacijos_sablonas_LTVK_darbinis-17"/>
          <p:cNvPicPr>
            <a:picLocks noChangeAspect="1"/>
          </p:cNvPicPr>
          <p:nvPr/>
        </p:nvPicPr>
        <p:blipFill>
          <a:blip r:embed="rId3"/>
          <a:stretch>
            <a:fillRect/>
          </a:stretch>
        </p:blipFill>
        <p:spPr>
          <a:xfrm>
            <a:off x="8800465" y="3775075"/>
            <a:ext cx="1391285" cy="901700"/>
          </a:xfrm>
          <a:prstGeom prst="rect">
            <a:avLst/>
          </a:prstGeom>
        </p:spPr>
      </p:pic>
      <p:pic>
        <p:nvPicPr>
          <p:cNvPr id="12" name="Picture 11" descr="Prezentacijos_sablonas_LTVK_darbinis-18"/>
          <p:cNvPicPr>
            <a:picLocks noChangeAspect="1"/>
          </p:cNvPicPr>
          <p:nvPr/>
        </p:nvPicPr>
        <p:blipFill>
          <a:blip r:embed="rId4"/>
          <a:stretch>
            <a:fillRect/>
          </a:stretch>
        </p:blipFill>
        <p:spPr>
          <a:xfrm>
            <a:off x="5445125" y="3704590"/>
            <a:ext cx="1035050" cy="1042670"/>
          </a:xfrm>
          <a:prstGeom prst="rect">
            <a:avLst/>
          </a:prstGeom>
        </p:spPr>
      </p:pic>
      <p:sp>
        <p:nvSpPr>
          <p:cNvPr id="18" name="Text Box 17"/>
          <p:cNvSpPr txBox="1"/>
          <p:nvPr/>
        </p:nvSpPr>
        <p:spPr>
          <a:xfrm>
            <a:off x="1749425" y="5172075"/>
            <a:ext cx="1375410" cy="521970"/>
          </a:xfrm>
          <a:prstGeom prst="rect">
            <a:avLst/>
          </a:prstGeom>
          <a:noFill/>
        </p:spPr>
        <p:txBody>
          <a:bodyPr wrap="square" rtlCol="0">
            <a:spAutoFit/>
          </a:bodyPr>
          <a:p>
            <a:pPr algn="ctr"/>
            <a:r>
              <a:rPr lang="en-US" sz="1400">
                <a:solidFill>
                  <a:schemeClr val="bg1"/>
                </a:solidFill>
                <a:latin typeface="Times New Roman" panose="02020603050405020304" charset="0"/>
                <a:cs typeface="Times New Roman" panose="02020603050405020304" charset="0"/>
              </a:rPr>
              <a:t>Technology as</a:t>
            </a:r>
            <a:endParaRPr lang="en-US" sz="1400">
              <a:solidFill>
                <a:schemeClr val="bg1"/>
              </a:solidFill>
              <a:latin typeface="Times New Roman" panose="02020603050405020304" charset="0"/>
              <a:cs typeface="Times New Roman" panose="02020603050405020304" charset="0"/>
            </a:endParaRPr>
          </a:p>
          <a:p>
            <a:pPr algn="ctr"/>
            <a:r>
              <a:rPr lang="en-US" sz="1400">
                <a:solidFill>
                  <a:schemeClr val="bg1"/>
                </a:solidFill>
                <a:latin typeface="Times New Roman" panose="02020603050405020304" charset="0"/>
                <a:cs typeface="Times New Roman" panose="02020603050405020304" charset="0"/>
              </a:rPr>
              <a:t>wealth creation</a:t>
            </a:r>
            <a:endParaRPr lang="en-US" sz="1400">
              <a:solidFill>
                <a:schemeClr val="bg1"/>
              </a:solidFill>
              <a:latin typeface="Times New Roman" panose="02020603050405020304" charset="0"/>
              <a:cs typeface="Times New Roman" panose="02020603050405020304" charset="0"/>
            </a:endParaRPr>
          </a:p>
        </p:txBody>
      </p:sp>
      <p:sp>
        <p:nvSpPr>
          <p:cNvPr id="13" name="Text Box 12"/>
          <p:cNvSpPr txBox="1"/>
          <p:nvPr/>
        </p:nvSpPr>
        <p:spPr>
          <a:xfrm>
            <a:off x="5274945" y="5172075"/>
            <a:ext cx="1416685" cy="521970"/>
          </a:xfrm>
          <a:prstGeom prst="rect">
            <a:avLst/>
          </a:prstGeom>
          <a:noFill/>
        </p:spPr>
        <p:txBody>
          <a:bodyPr wrap="square" rtlCol="0">
            <a:spAutoFit/>
          </a:bodyPr>
          <a:p>
            <a:pPr algn="ctr"/>
            <a:r>
              <a:rPr lang="en-US" sz="1400">
                <a:solidFill>
                  <a:schemeClr val="bg1"/>
                </a:solidFill>
                <a:latin typeface="Times New Roman" panose="02020603050405020304" charset="0"/>
                <a:cs typeface="Times New Roman" panose="02020603050405020304" charset="0"/>
              </a:rPr>
              <a:t>Leveraging</a:t>
            </a:r>
            <a:endParaRPr lang="en-US" sz="1400">
              <a:solidFill>
                <a:schemeClr val="bg1"/>
              </a:solidFill>
              <a:latin typeface="Times New Roman" panose="02020603050405020304" charset="0"/>
              <a:cs typeface="Times New Roman" panose="02020603050405020304" charset="0"/>
            </a:endParaRPr>
          </a:p>
          <a:p>
            <a:pPr algn="ctr"/>
            <a:r>
              <a:rPr lang="en-US" sz="1400">
                <a:solidFill>
                  <a:schemeClr val="bg1"/>
                </a:solidFill>
                <a:latin typeface="Times New Roman" panose="02020603050405020304" charset="0"/>
                <a:cs typeface="Times New Roman" panose="02020603050405020304" charset="0"/>
              </a:rPr>
              <a:t>technology</a:t>
            </a:r>
            <a:r>
              <a:rPr lang="lt-LT" altLang="en-US" sz="1400">
                <a:solidFill>
                  <a:schemeClr val="bg1"/>
                </a:solidFill>
                <a:latin typeface="Times New Roman" panose="02020603050405020304" charset="0"/>
                <a:cs typeface="Times New Roman" panose="02020603050405020304" charset="0"/>
              </a:rPr>
              <a:t> </a:t>
            </a:r>
            <a:r>
              <a:rPr lang="en-US" sz="1400">
                <a:solidFill>
                  <a:schemeClr val="bg1"/>
                </a:solidFill>
                <a:latin typeface="Times New Roman" panose="02020603050405020304" charset="0"/>
                <a:cs typeface="Times New Roman" panose="02020603050405020304" charset="0"/>
              </a:rPr>
              <a:t>talent</a:t>
            </a:r>
            <a:endParaRPr lang="en-US" sz="1400">
              <a:solidFill>
                <a:schemeClr val="bg1"/>
              </a:solidFill>
              <a:latin typeface="Times New Roman" panose="02020603050405020304" charset="0"/>
              <a:cs typeface="Times New Roman" panose="02020603050405020304" charset="0"/>
            </a:endParaRPr>
          </a:p>
        </p:txBody>
      </p:sp>
      <p:sp>
        <p:nvSpPr>
          <p:cNvPr id="14" name="Text Box 13"/>
          <p:cNvSpPr txBox="1"/>
          <p:nvPr/>
        </p:nvSpPr>
        <p:spPr>
          <a:xfrm>
            <a:off x="8800465" y="5064760"/>
            <a:ext cx="1375410" cy="521970"/>
          </a:xfrm>
          <a:prstGeom prst="rect">
            <a:avLst/>
          </a:prstGeom>
          <a:noFill/>
        </p:spPr>
        <p:txBody>
          <a:bodyPr wrap="square" rtlCol="0">
            <a:spAutoFit/>
          </a:bodyPr>
          <a:p>
            <a:pPr algn="ctr"/>
            <a:r>
              <a:rPr lang="en-US" sz="1400">
                <a:solidFill>
                  <a:schemeClr val="bg1"/>
                </a:solidFill>
                <a:latin typeface="Times New Roman" panose="02020603050405020304" charset="0"/>
                <a:cs typeface="Times New Roman" panose="02020603050405020304" charset="0"/>
              </a:rPr>
              <a:t>Cybersecurity</a:t>
            </a:r>
            <a:endParaRPr lang="en-US" sz="1400">
              <a:solidFill>
                <a:schemeClr val="bg1"/>
              </a:solidFill>
              <a:latin typeface="Times New Roman" panose="02020603050405020304" charset="0"/>
              <a:cs typeface="Times New Roman" panose="02020603050405020304" charset="0"/>
            </a:endParaRPr>
          </a:p>
          <a:p>
            <a:pPr algn="ctr"/>
            <a:r>
              <a:rPr lang="en-US" sz="1400">
                <a:solidFill>
                  <a:schemeClr val="bg1"/>
                </a:solidFill>
                <a:latin typeface="Times New Roman" panose="02020603050405020304" charset="0"/>
                <a:cs typeface="Times New Roman" panose="02020603050405020304" charset="0"/>
              </a:rPr>
              <a:t>as job</a:t>
            </a:r>
            <a:r>
              <a:rPr lang="lt-LT" altLang="en-US" sz="1400">
                <a:solidFill>
                  <a:schemeClr val="bg1"/>
                </a:solidFill>
                <a:latin typeface="Times New Roman" panose="02020603050405020304" charset="0"/>
                <a:cs typeface="Times New Roman" panose="02020603050405020304" charset="0"/>
              </a:rPr>
              <a:t> </a:t>
            </a:r>
            <a:r>
              <a:rPr lang="en-US" sz="1400">
                <a:solidFill>
                  <a:schemeClr val="bg1"/>
                </a:solidFill>
                <a:latin typeface="Times New Roman" panose="02020603050405020304" charset="0"/>
                <a:cs typeface="Times New Roman" panose="02020603050405020304" charset="0"/>
              </a:rPr>
              <a:t>growth</a:t>
            </a:r>
            <a:endParaRPr lang="en-US" sz="1400">
              <a:solidFill>
                <a:schemeClr val="bg1"/>
              </a:solidFill>
              <a:latin typeface="Times New Roman" panose="02020603050405020304" charset="0"/>
              <a:cs typeface="Times New Roman" panose="0202060305040502030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2516</Words>
  <Application>WPS Presentation</Application>
  <PresentationFormat>Widescreen</PresentationFormat>
  <Paragraphs>125</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SimSun</vt:lpstr>
      <vt:lpstr>Wingdings</vt:lpstr>
      <vt:lpstr>Times New Roman</vt:lpstr>
      <vt:lpstr>Saira SemiCondensed SemiCond</vt:lpstr>
      <vt:lpstr>Microsoft YaHei</vt:lpstr>
      <vt:lpstr>Arial Unicode MS</vt:lpstr>
      <vt:lpstr>Calibri Light</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vaust</cp:lastModifiedBy>
  <cp:revision>11</cp:revision>
  <dcterms:created xsi:type="dcterms:W3CDTF">2021-11-23T11:54:00Z</dcterms:created>
  <dcterms:modified xsi:type="dcterms:W3CDTF">2021-11-23T13:06:52Z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1553E4834D9E4730B5262F2694AA3777</vt:lpwstr>
  </property>
  <property fmtid="{D5CDD505-2E9C-101B-9397-08002B2CF9AE}" pid="3" name="KSOProductBuildVer">
    <vt:lpwstr>1033-11.2.0.10382</vt:lpwstr>
  </property>
</Properties>
</file>